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exists as the Trinity — Father, Son, and Holy Spirit.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three </a:t>
            </a:r>
            <a:r>
              <a:rPr lang="en-US"/>
              <a:t>in one</a:t>
            </a:r>
            <a:r>
              <a:rPr lang="en-US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the Father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the Son </a:t>
            </a:r>
          </a:p>
          <a:p>
            <a:r>
              <a:rPr lang="en-US" dirty="0"/>
              <a:t>God the Holy Spirit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  <a:p>
            <a:pPr marL="0" indent="0">
              <a:buNone/>
            </a:pPr>
            <a:r>
              <a:rPr lang="en-US" i="1" dirty="0"/>
              <a:t>The grace of the Lord Jesus Christ, and the love of God, and the communion of the Holy Spirit be with you all. Amen.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does it mean to you that God is three persons in one?</a:t>
            </a:r>
          </a:p>
          <a:p>
            <a:r>
              <a:rPr lang="en-US" dirty="0"/>
              <a:t>Now that you know about the different ways He functions, how do you see God work in your life every day?</a:t>
            </a:r>
          </a:p>
          <a:p>
            <a:r>
              <a:rPr lang="en-US" dirty="0"/>
              <a:t>What is one thing that you learned about the Trinity that you can thank God for?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three unique persons of the Trinity are God the Father, God the Son, and God the Holy Spirit.</a:t>
            </a:r>
          </a:p>
          <a:p>
            <a:r>
              <a:rPr lang="en-US" dirty="0"/>
              <a:t>Each person of the Trinity is fully God and bears the characteristics of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237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44</cp:revision>
  <cp:lastPrinted>2017-05-10T20:22:34Z</cp:lastPrinted>
  <dcterms:created xsi:type="dcterms:W3CDTF">2017-05-01T18:48:28Z</dcterms:created>
  <dcterms:modified xsi:type="dcterms:W3CDTF">2025-08-18T03:27:47Z</dcterms:modified>
</cp:coreProperties>
</file>