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61" r:id="rId2"/>
    <p:sldId id="263" r:id="rId3"/>
    <p:sldId id="264" r:id="rId4"/>
    <p:sldId id="265" r:id="rId5"/>
    <p:sldId id="272" r:id="rId6"/>
    <p:sldId id="267" r:id="rId7"/>
    <p:sldId id="268" r:id="rId8"/>
    <p:sldId id="273" r:id="rId9"/>
    <p:sldId id="269" r:id="rId10"/>
    <p:sldId id="274" r:id="rId11"/>
    <p:sldId id="270" r:id="rId12"/>
  </p:sldIdLst>
  <p:sldSz cx="9144000" cy="51577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5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529"/>
    <p:restoredTop sz="94626"/>
  </p:normalViewPr>
  <p:slideViewPr>
    <p:cSldViewPr snapToGrid="0" snapToObjects="1">
      <p:cViewPr varScale="1">
        <p:scale>
          <a:sx n="111" d="100"/>
          <a:sy n="111" d="100"/>
        </p:scale>
        <p:origin x="944" y="184"/>
      </p:cViewPr>
      <p:guideLst>
        <p:guide orient="horz" pos="1625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FA638-8EB7-3D4D-B3F7-3E7A3CDB03EC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6D6A2D-BDE8-124B-BE83-4B6A31451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7823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414577-179D-BE4F-85D7-629900DBA129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90525" y="685800"/>
            <a:ext cx="60769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5E3185-6C93-194F-8ECF-FDFD09E57D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38256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2258"/>
            <a:ext cx="7772400" cy="110558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22747"/>
            <a:ext cx="6400800" cy="131810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276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398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6551"/>
            <a:ext cx="2057400" cy="440083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6551"/>
            <a:ext cx="6019800" cy="440083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011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6532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14357"/>
            <a:ext cx="7772400" cy="1024394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6092"/>
            <a:ext cx="7772400" cy="112826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876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796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4533"/>
            <a:ext cx="4040188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5688"/>
            <a:ext cx="4040188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154533"/>
            <a:ext cx="4041775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1635688"/>
            <a:ext cx="4041775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78934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636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906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05356"/>
            <a:ext cx="3008313" cy="87395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5357"/>
            <a:ext cx="5111750" cy="44020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079315"/>
            <a:ext cx="3008313" cy="352807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59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10452"/>
            <a:ext cx="5486400" cy="42623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60858"/>
            <a:ext cx="5486400" cy="309467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36685"/>
            <a:ext cx="5486400" cy="6053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5992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unit 1 powerpoint slide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8934" y="-11431"/>
            <a:ext cx="9201869" cy="5180651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7910" y="206552"/>
            <a:ext cx="8106229" cy="4465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1.1  God is Truth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7910" y="861710"/>
            <a:ext cx="8001000" cy="353754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791200" y="4488046"/>
            <a:ext cx="2895600" cy="2746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ESV</a:t>
            </a:r>
          </a:p>
        </p:txBody>
      </p:sp>
    </p:spTree>
    <p:extLst>
      <p:ext uri="{BB962C8B-B14F-4D97-AF65-F5344CB8AC3E}">
        <p14:creationId xmlns:p14="http://schemas.microsoft.com/office/powerpoint/2010/main" val="3838359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1800" b="1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Section_Intro_Slides6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40532" y="-22574"/>
            <a:ext cx="9225065" cy="5202936"/>
          </a:xfrm>
          <a:prstGeom prst="rect">
            <a:avLst/>
          </a:prstGeom>
        </p:spPr>
      </p:pic>
      <p:sp>
        <p:nvSpPr>
          <p:cNvPr id="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4488046"/>
            <a:ext cx="2895600" cy="274604"/>
          </a:xfrm>
        </p:spPr>
        <p:txBody>
          <a:bodyPr/>
          <a:lstStyle/>
          <a:p>
            <a:r>
              <a:rPr lang="en-US" dirty="0"/>
              <a:t>© 2017 Awana® Clubs International. NKJV</a:t>
            </a:r>
          </a:p>
        </p:txBody>
      </p:sp>
    </p:spTree>
    <p:extLst>
      <p:ext uri="{BB962C8B-B14F-4D97-AF65-F5344CB8AC3E}">
        <p14:creationId xmlns:p14="http://schemas.microsoft.com/office/powerpoint/2010/main" val="36684185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Summing It Up</a:t>
            </a:r>
          </a:p>
          <a:p>
            <a:r>
              <a:rPr lang="en-US" dirty="0"/>
              <a:t>God is all-knowing. He knows everything about you that has happened and will happen.</a:t>
            </a:r>
          </a:p>
          <a:p>
            <a:r>
              <a:rPr lang="en-US" dirty="0"/>
              <a:t>God is three in one. He is the one true God, but He exists in three “Persons.”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14105839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CUSTOMIZABLE SLIDE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28592845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7910" y="861710"/>
            <a:ext cx="8001000" cy="3537546"/>
          </a:xfrm>
        </p:spPr>
        <p:txBody>
          <a:bodyPr/>
          <a:lstStyle/>
          <a:p>
            <a:pPr marL="0" indent="0">
              <a:buNone/>
            </a:pPr>
            <a:r>
              <a:rPr lang="en-US" b="1" i="1" dirty="0"/>
              <a:t>Lesson Summary</a:t>
            </a:r>
          </a:p>
          <a:p>
            <a:pPr marL="0" indent="0">
              <a:buNone/>
            </a:pPr>
            <a:r>
              <a:rPr lang="en-US" i="1" dirty="0"/>
              <a:t>God: Truth, All-Powerful, Everywhere, </a:t>
            </a:r>
            <a:br>
              <a:rPr lang="en-US" i="1" dirty="0"/>
            </a:br>
            <a:r>
              <a:rPr lang="en-US" i="1" dirty="0"/>
              <a:t>All-Knowing, and Three in One</a:t>
            </a:r>
            <a:r>
              <a:rPr lang="en-US" dirty="0"/>
              <a:t>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37515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truth. </a:t>
            </a:r>
          </a:p>
          <a:p>
            <a:r>
              <a:rPr lang="en-US" dirty="0"/>
              <a:t>God is omnipotent, or all-powerful.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21223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omnipresent. </a:t>
            </a:r>
          </a:p>
          <a:p>
            <a:r>
              <a:rPr lang="en-US" dirty="0"/>
              <a:t>God is omniscient.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12909242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three in one.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10835522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Memorize</a:t>
            </a:r>
          </a:p>
          <a:p>
            <a:pPr marL="0" indent="0">
              <a:buNone/>
            </a:pPr>
            <a:r>
              <a:rPr lang="en-US" b="1" i="1" dirty="0"/>
              <a:t>Jeremiah 10:10</a:t>
            </a:r>
          </a:p>
          <a:p>
            <a:pPr marL="0" indent="0">
              <a:buNone/>
            </a:pPr>
            <a:r>
              <a:rPr lang="en-US" b="1" i="1" dirty="0"/>
              <a:t>Jeremiah 10:12</a:t>
            </a:r>
          </a:p>
          <a:p>
            <a:pPr marL="0" indent="0">
              <a:buNone/>
            </a:pPr>
            <a:r>
              <a:rPr lang="en-US" b="1" i="1" dirty="0"/>
              <a:t>Psalm 139:7-10</a:t>
            </a:r>
          </a:p>
          <a:p>
            <a:pPr marL="0" indent="0">
              <a:buNone/>
            </a:pPr>
            <a:r>
              <a:rPr lang="en-US" b="1" i="1" dirty="0"/>
              <a:t>Psalm 139:1-3</a:t>
            </a:r>
          </a:p>
          <a:p>
            <a:pPr marL="0" indent="0">
              <a:buNone/>
            </a:pPr>
            <a:r>
              <a:rPr lang="en-US" b="1" i="1" dirty="0"/>
              <a:t>2 Corinthians 13:14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4445472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Application Questions</a:t>
            </a:r>
          </a:p>
          <a:p>
            <a:r>
              <a:rPr lang="en-US" dirty="0"/>
              <a:t>Why is it important to rely on God’s Word for our source of truth instead of what other people say is truth?</a:t>
            </a:r>
          </a:p>
          <a:p>
            <a:r>
              <a:rPr lang="en-US" dirty="0"/>
              <a:t>How does knowing that God is all-powerful help you when you face a problem?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12530132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i="1" dirty="0"/>
              <a:t>Application Questions</a:t>
            </a:r>
          </a:p>
          <a:p>
            <a:r>
              <a:rPr lang="en-US" dirty="0"/>
              <a:t>How does knowing that God is everywhere make you feel?</a:t>
            </a:r>
          </a:p>
          <a:p>
            <a:r>
              <a:rPr lang="en-US" dirty="0"/>
              <a:t>How can God’s omniscience help us when we pray?</a:t>
            </a:r>
          </a:p>
          <a:p>
            <a:r>
              <a:rPr lang="en-US" dirty="0"/>
              <a:t>Why is each part of the Trinity important in your life?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22062561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3500" b="1" i="1" dirty="0"/>
              <a:t>Summing It Up</a:t>
            </a:r>
          </a:p>
          <a:p>
            <a:r>
              <a:rPr lang="en-US" dirty="0"/>
              <a:t>God is truth. You can trust and believe that God’s truth will never change.</a:t>
            </a:r>
          </a:p>
          <a:p>
            <a:r>
              <a:rPr lang="en-US" dirty="0"/>
              <a:t>God is all-powerful. You can know that He is bigger than any problem you face.</a:t>
            </a:r>
          </a:p>
          <a:p>
            <a:r>
              <a:rPr lang="en-US" dirty="0"/>
              <a:t>God is everywhere at the same time. No matter where you are, God is ALWAYS  with you.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NKJV</a:t>
            </a:r>
          </a:p>
        </p:txBody>
      </p:sp>
    </p:spTree>
    <p:extLst>
      <p:ext uri="{BB962C8B-B14F-4D97-AF65-F5344CB8AC3E}">
        <p14:creationId xmlns:p14="http://schemas.microsoft.com/office/powerpoint/2010/main" val="42055309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280</TotalTime>
  <Words>308</Words>
  <Application>Microsoft Macintosh PowerPoint</Application>
  <PresentationFormat>Custom</PresentationFormat>
  <Paragraphs>56</Paragraphs>
  <Slides>11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PowerPoint Presentation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Awana Employee</dc:creator>
  <cp:lastModifiedBy>Microsoft Office User</cp:lastModifiedBy>
  <cp:revision>44</cp:revision>
  <cp:lastPrinted>2017-05-10T20:24:27Z</cp:lastPrinted>
  <dcterms:created xsi:type="dcterms:W3CDTF">2017-05-01T18:48:28Z</dcterms:created>
  <dcterms:modified xsi:type="dcterms:W3CDTF">2025-08-18T03:28:29Z</dcterms:modified>
</cp:coreProperties>
</file>

<file path=docProps/thumbnail.jpeg>
</file>