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contains God’s messages to His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Prophecy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Prophets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Examples 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sz="2800" b="1" i="1" dirty="0"/>
              <a:t>Deuteronomy 18:18-19</a:t>
            </a:r>
          </a:p>
          <a:p>
            <a:pPr marL="0" indent="0">
              <a:buNone/>
            </a:pPr>
            <a:r>
              <a:rPr lang="en-US" sz="2800" b="1" i="1" baseline="30000" dirty="0"/>
              <a:t> </a:t>
            </a:r>
            <a:r>
              <a:rPr lang="en-US" sz="2800" i="1" dirty="0"/>
              <a:t>I will raise up for them a Prophet like you from among their brethren, and will put My words in His mouth, and He shall speak to them all that I command Him.</a:t>
            </a:r>
          </a:p>
          <a:p>
            <a:pPr marL="0" indent="0">
              <a:buNone/>
            </a:pPr>
            <a:r>
              <a:rPr lang="en-US" sz="2800" i="1"/>
              <a:t>And </a:t>
            </a:r>
            <a:r>
              <a:rPr lang="en-US" sz="2800" i="1" dirty="0"/>
              <a:t>it shall be that whoever will not hear My words, which He speaks in My name, I will require it </a:t>
            </a:r>
            <a:r>
              <a:rPr lang="en-US" sz="2800" i="1"/>
              <a:t>of him.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Do you think it was helpful for the people of Israel in the time of the prophets to know what was going to happen to them? Why or why not?</a:t>
            </a:r>
          </a:p>
          <a:p>
            <a:r>
              <a:rPr lang="en-US" dirty="0"/>
              <a:t>Would you want to know something that would happen to you in the future? Why or why not?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studying fulfilled prophecies help us trust in God’s Word?</a:t>
            </a:r>
          </a:p>
          <a:p>
            <a:r>
              <a:rPr lang="en-US" dirty="0"/>
              <a:t>How do you feel about God, knowing that He has kept so many promises in the past?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 prophet was chosen by God to deliver His words to people.</a:t>
            </a:r>
          </a:p>
          <a:p>
            <a:r>
              <a:rPr lang="en-US" dirty="0"/>
              <a:t>Some prophecies have come true already, and others will happen in the future.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270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35</cp:revision>
  <cp:lastPrinted>2017-05-10T20:16:30Z</cp:lastPrinted>
  <dcterms:created xsi:type="dcterms:W3CDTF">2017-05-01T18:48:28Z</dcterms:created>
  <dcterms:modified xsi:type="dcterms:W3CDTF">2025-08-18T03:30:05Z</dcterms:modified>
</cp:coreProperties>
</file>