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3" r:id="rId3"/>
    <p:sldId id="264" r:id="rId4"/>
    <p:sldId id="265" r:id="rId5"/>
    <p:sldId id="272" r:id="rId6"/>
    <p:sldId id="267" r:id="rId7"/>
    <p:sldId id="268" r:id="rId8"/>
    <p:sldId id="269" r:id="rId9"/>
    <p:sldId id="270" r:id="rId10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8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NKJV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 instructs us through the teachings of early believers.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are the Epistles, and why were they written?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Why are there so many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What can we learn from the Epistles?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3286681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i="1"/>
              <a:t>Therefore, brethren, stand fast and hold the traditions which you were taught, whether by word or our epistle.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studying the Epistles help you today?</a:t>
            </a:r>
          </a:p>
          <a:p>
            <a:r>
              <a:rPr lang="en-US" dirty="0"/>
              <a:t>Why do you think it is important to care for and get along with other people in the church?</a:t>
            </a:r>
          </a:p>
          <a:p>
            <a:r>
              <a:rPr lang="en-US" dirty="0"/>
              <a:t>Why is it important to follow the example of the people in the early church?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Holy Spirit inspired men like Paul to write letters to believers and to churches. </a:t>
            </a:r>
          </a:p>
          <a:p>
            <a:r>
              <a:rPr lang="en-US" dirty="0"/>
              <a:t>When we study the Epistles, we can learn how to grow in Christ and how to treat other believers.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2.6  The Epistles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NKJV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205</Words>
  <Application>Microsoft Macintosh PowerPoint</Application>
  <PresentationFormat>Custom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  <vt:lpstr>2.6  The Epistles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39</cp:revision>
  <cp:lastPrinted>2017-05-10T20:16:30Z</cp:lastPrinted>
  <dcterms:created xsi:type="dcterms:W3CDTF">2017-05-01T18:48:28Z</dcterms:created>
  <dcterms:modified xsi:type="dcterms:W3CDTF">2025-08-18T03:31:02Z</dcterms:modified>
</cp:coreProperties>
</file>