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61" r:id="rId2"/>
    <p:sldId id="263" r:id="rId3"/>
    <p:sldId id="264" r:id="rId4"/>
    <p:sldId id="265" r:id="rId5"/>
    <p:sldId id="267" r:id="rId6"/>
    <p:sldId id="268" r:id="rId7"/>
    <p:sldId id="269" r:id="rId8"/>
    <p:sldId id="270" r:id="rId9"/>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26"/>
  </p:normalViewPr>
  <p:slideViewPr>
    <p:cSldViewPr snapToGrid="0" snapToObjects="1">
      <p:cViewPr varScale="1">
        <p:scale>
          <a:sx n="111" d="100"/>
          <a:sy n="111" d="100"/>
        </p:scale>
        <p:origin x="944" y="18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6</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descr="unit 2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NKJV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The Bible inspires us with a vision of the future reign of Christ.</a:t>
            </a:r>
            <a:endParaRPr lang="en-US" dirty="0"/>
          </a:p>
        </p:txBody>
      </p:sp>
      <p:sp>
        <p:nvSpPr>
          <p:cNvPr id="4" name="Footer Placeholder 3"/>
          <p:cNvSpPr>
            <a:spLocks noGrp="1"/>
          </p:cNvSpPr>
          <p:nvPr>
            <p:ph type="ftr" sz="quarter" idx="11"/>
          </p:nvPr>
        </p:nvSpPr>
        <p:spPr/>
        <p:txBody>
          <a:bodyPr/>
          <a:lstStyle/>
          <a:p>
            <a:r>
              <a:rPr lang="en-US" dirty="0"/>
              <a:t>NKJV</a:t>
            </a:r>
          </a:p>
        </p:txBody>
      </p:sp>
      <p:sp>
        <p:nvSpPr>
          <p:cNvPr id="7" name="Title 6"/>
          <p:cNvSpPr>
            <a:spLocks noGrp="1"/>
          </p:cNvSpPr>
          <p:nvPr>
            <p:ph type="title"/>
          </p:nvPr>
        </p:nvSpPr>
        <p:spPr/>
        <p:txBody>
          <a:bodyPr/>
          <a:lstStyle/>
          <a:p>
            <a:r>
              <a:rPr lang="en-US" dirty="0"/>
              <a:t>2.7  Revelation</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What is the book of Revelation?</a:t>
            </a:r>
          </a:p>
        </p:txBody>
      </p:sp>
      <p:sp>
        <p:nvSpPr>
          <p:cNvPr id="4" name="Footer Placeholder 3"/>
          <p:cNvSpPr>
            <a:spLocks noGrp="1"/>
          </p:cNvSpPr>
          <p:nvPr>
            <p:ph type="ftr" sz="quarter" idx="11"/>
          </p:nvPr>
        </p:nvSpPr>
        <p:spPr/>
        <p:txBody>
          <a:bodyPr/>
          <a:lstStyle/>
          <a:p>
            <a:r>
              <a:rPr lang="en-US" dirty="0"/>
              <a:t>NKJV</a:t>
            </a:r>
          </a:p>
        </p:txBody>
      </p:sp>
      <p:sp>
        <p:nvSpPr>
          <p:cNvPr id="5" name="Title 4"/>
          <p:cNvSpPr>
            <a:spLocks noGrp="1"/>
          </p:cNvSpPr>
          <p:nvPr>
            <p:ph type="title"/>
          </p:nvPr>
        </p:nvSpPr>
        <p:spPr/>
        <p:txBody>
          <a:bodyPr/>
          <a:lstStyle/>
          <a:p>
            <a:r>
              <a:rPr lang="en-US" dirty="0"/>
              <a:t>2.7  Revelation</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promises are in Revelation?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Memorize</a:t>
            </a:r>
          </a:p>
          <a:p>
            <a:pPr marL="0" indent="0">
              <a:buNone/>
            </a:pPr>
            <a:r>
              <a:rPr lang="en-US" b="1" i="1" dirty="0"/>
              <a:t>Revelation 1:1-2</a:t>
            </a:r>
          </a:p>
          <a:p>
            <a:pPr marL="0" indent="0">
              <a:buNone/>
            </a:pPr>
            <a:r>
              <a:rPr lang="en-US" i="1" dirty="0"/>
              <a:t>The Revelation of Jesus Christ, which God gave Him to show His servants—things which must shortly take place. And He sent and signified it by His angel to His servant John.</a:t>
            </a:r>
          </a:p>
          <a:p>
            <a:pPr marL="0" indent="0">
              <a:buNone/>
            </a:pPr>
            <a:r>
              <a:rPr lang="en-US" i="1" dirty="0"/>
              <a:t>Who bore witness to the word of God, and to the testimony of Jesus Christ, to all things that he saw.</a:t>
            </a:r>
            <a:endParaRPr lang="en-US" dirty="0"/>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4454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normAutofit fontScale="92500" lnSpcReduction="10000"/>
          </a:bodyPr>
          <a:lstStyle/>
          <a:p>
            <a:pPr marL="0" indent="0">
              <a:buNone/>
            </a:pPr>
            <a:r>
              <a:rPr lang="en-US" b="1" i="1" dirty="0"/>
              <a:t>Application Questions</a:t>
            </a:r>
          </a:p>
          <a:p>
            <a:r>
              <a:rPr lang="en-US" dirty="0"/>
              <a:t>How do you feel when you think about heaven?</a:t>
            </a:r>
          </a:p>
          <a:p>
            <a:r>
              <a:rPr lang="en-US" dirty="0"/>
              <a:t>Why do you trust in God’s promises about heaven?</a:t>
            </a:r>
          </a:p>
          <a:p>
            <a:r>
              <a:rPr lang="en-US" dirty="0"/>
              <a:t>What is your favorite thing you have learned about the promises that will take place in the future?</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1253013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normAutofit lnSpcReduction="10000"/>
          </a:bodyPr>
          <a:lstStyle/>
          <a:p>
            <a:pPr marL="0" indent="0">
              <a:buNone/>
            </a:pPr>
            <a:r>
              <a:rPr lang="en-US" b="1" i="1" dirty="0"/>
              <a:t>Summing It Up</a:t>
            </a:r>
          </a:p>
          <a:p>
            <a:r>
              <a:rPr lang="en-US" dirty="0"/>
              <a:t>Revelation offers encouragement and admonition, and then offers promises of future events that will take place.</a:t>
            </a:r>
          </a:p>
          <a:p>
            <a:r>
              <a:rPr lang="en-US" dirty="0"/>
              <a:t>Revelation contains the promise that those who accept Jesus as Savior will spend eternity with God in heaven.</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205530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245</TotalTime>
  <Words>212</Words>
  <Application>Microsoft Macintosh PowerPoint</Application>
  <PresentationFormat>Custom</PresentationFormat>
  <Paragraphs>35</Paragraphs>
  <Slides>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2.7  Revelation</vt:lpstr>
      <vt:lpstr>2.7  Revelation</vt:lpstr>
      <vt:lpstr>2.7  Revelation</vt:lpstr>
      <vt:lpstr>2.7  Revelation</vt:lpstr>
      <vt:lpstr>2.7  Revelation</vt:lpstr>
      <vt:lpstr>2.7  Revelation</vt:lpstr>
      <vt:lpstr>2.7  Revelation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43</cp:revision>
  <cp:lastPrinted>2017-06-09T17:11:55Z</cp:lastPrinted>
  <dcterms:created xsi:type="dcterms:W3CDTF">2017-05-01T18:48:28Z</dcterms:created>
  <dcterms:modified xsi:type="dcterms:W3CDTF">2025-08-18T03:31:48Z</dcterms:modified>
</cp:coreProperties>
</file>