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1" r:id="rId6"/>
    <p:sldId id="267" r:id="rId7"/>
    <p:sldId id="268" r:id="rId8"/>
    <p:sldId id="272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/>
              <a:t>International. NKJV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Bible: Books of History, Books of Wisdom, Books of Prophecy, the Gospels, Acts, the Epistles, Revelation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wrote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  <a:p>
            <a:r>
              <a:rPr lang="en-US" dirty="0"/>
              <a:t>Books of Wisdom </a:t>
            </a:r>
          </a:p>
          <a:p>
            <a:r>
              <a:rPr lang="en-US" dirty="0"/>
              <a:t>Books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Gospels </a:t>
            </a:r>
          </a:p>
          <a:p>
            <a:r>
              <a:rPr lang="en-US" dirty="0"/>
              <a:t>Acts </a:t>
            </a:r>
          </a:p>
          <a:p>
            <a:r>
              <a:rPr lang="en-US" dirty="0"/>
              <a:t>The Epistles </a:t>
            </a:r>
          </a:p>
          <a:p>
            <a:r>
              <a:rPr lang="en-US" dirty="0"/>
              <a:t>Revelation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66522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b="1" i="1" dirty="0"/>
              <a:t>Deuteronomy 18:18-19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b="1" i="1" dirty="0"/>
              <a:t>Acts 13:48-49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study all the books of the Bible?</a:t>
            </a:r>
          </a:p>
          <a:p>
            <a:r>
              <a:rPr lang="en-US" dirty="0"/>
              <a:t>What important lessons have you learned from this unit?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your favorite thing about studying or memorizing God’s Word?</a:t>
            </a:r>
          </a:p>
          <a:p>
            <a:r>
              <a:rPr lang="en-US" dirty="0"/>
              <a:t>How will you plan to study God’s Word regularly?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0520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Bible consists of 66 books, written by men who were inspired by the Holy Spirit.</a:t>
            </a:r>
          </a:p>
          <a:p>
            <a:r>
              <a:rPr lang="en-US" dirty="0"/>
              <a:t>The Bible is divided in to seven categories: Books of History, Books of Wisdom, Books of Prophecy, the Gospels, Acts, the Epistles, and Revelation.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232</Words>
  <Application>Microsoft Macintosh PowerPoint</Application>
  <PresentationFormat>Custom</PresentationFormat>
  <Paragraphs>53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45</cp:revision>
  <cp:lastPrinted>2017-05-10T20:16:30Z</cp:lastPrinted>
  <dcterms:created xsi:type="dcterms:W3CDTF">2017-05-01T18:48:28Z</dcterms:created>
  <dcterms:modified xsi:type="dcterms:W3CDTF">2025-08-18T03:32:14Z</dcterms:modified>
</cp:coreProperties>
</file>