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61" r:id="rId2"/>
    <p:sldId id="263" r:id="rId3"/>
    <p:sldId id="264" r:id="rId4"/>
    <p:sldId id="265" r:id="rId5"/>
    <p:sldId id="267" r:id="rId6"/>
    <p:sldId id="268" r:id="rId7"/>
    <p:sldId id="269" r:id="rId8"/>
    <p:sldId id="270" r:id="rId9"/>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26"/>
  </p:normalViewPr>
  <p:slideViewPr>
    <p:cSldViewPr snapToGrid="0" snapToObjects="1">
      <p:cViewPr varScale="1">
        <p:scale>
          <a:sx n="111" d="100"/>
          <a:sy n="111" d="100"/>
        </p:scale>
        <p:origin x="944" y="184"/>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6</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ction_Intro_Slides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NKJV</a:t>
            </a:r>
          </a:p>
        </p:txBody>
      </p:sp>
    </p:spTree>
    <p:extLst>
      <p:ext uri="{BB962C8B-B14F-4D97-AF65-F5344CB8AC3E}">
        <p14:creationId xmlns:p14="http://schemas.microsoft.com/office/powerpoint/2010/main" val="36684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We are in God’s image, giving us the will to choose what we do.</a:t>
            </a:r>
            <a:endParaRPr lang="en-US" dirty="0"/>
          </a:p>
        </p:txBody>
      </p:sp>
      <p:sp>
        <p:nvSpPr>
          <p:cNvPr id="4" name="Footer Placeholder 3"/>
          <p:cNvSpPr>
            <a:spLocks noGrp="1"/>
          </p:cNvSpPr>
          <p:nvPr>
            <p:ph type="ftr" sz="quarter" idx="11"/>
          </p:nvPr>
        </p:nvSpPr>
        <p:spPr/>
        <p:txBody>
          <a:bodyPr/>
          <a:lstStyle/>
          <a:p>
            <a:r>
              <a:rPr lang="en-US" dirty="0"/>
              <a:t>NKJV</a:t>
            </a:r>
          </a:p>
        </p:txBody>
      </p:sp>
      <p:sp>
        <p:nvSpPr>
          <p:cNvPr id="7" name="Title 6"/>
          <p:cNvSpPr>
            <a:spLocks noGrp="1"/>
          </p:cNvSpPr>
          <p:nvPr>
            <p:ph type="title"/>
          </p:nvPr>
        </p:nvSpPr>
        <p:spPr/>
        <p:txBody>
          <a:bodyPr/>
          <a:lstStyle/>
          <a:p>
            <a:r>
              <a:rPr lang="en-US" dirty="0"/>
              <a:t>3.1  Image of God</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We are made in God’s image. </a:t>
            </a:r>
          </a:p>
        </p:txBody>
      </p:sp>
      <p:sp>
        <p:nvSpPr>
          <p:cNvPr id="4" name="Footer Placeholder 3"/>
          <p:cNvSpPr>
            <a:spLocks noGrp="1"/>
          </p:cNvSpPr>
          <p:nvPr>
            <p:ph type="ftr" sz="quarter" idx="11"/>
          </p:nvPr>
        </p:nvSpPr>
        <p:spPr/>
        <p:txBody>
          <a:bodyPr/>
          <a:lstStyle/>
          <a:p>
            <a:r>
              <a:rPr lang="en-US" dirty="0"/>
              <a:t>NKJV</a:t>
            </a:r>
          </a:p>
        </p:txBody>
      </p:sp>
      <p:sp>
        <p:nvSpPr>
          <p:cNvPr id="5" name="Title 4"/>
          <p:cNvSpPr>
            <a:spLocks noGrp="1"/>
          </p:cNvSpPr>
          <p:nvPr>
            <p:ph type="title"/>
          </p:nvPr>
        </p:nvSpPr>
        <p:spPr/>
        <p:txBody>
          <a:bodyPr/>
          <a:lstStyle/>
          <a:p>
            <a:r>
              <a:rPr lang="en-US" dirty="0"/>
              <a:t>3.1  Image of God</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What does it mean to be made in His Image?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fontScale="92500"/>
          </a:bodyPr>
          <a:lstStyle/>
          <a:p>
            <a:pPr marL="0" indent="0">
              <a:buNone/>
            </a:pPr>
            <a:r>
              <a:rPr lang="en-US" sz="3500" b="1" i="1" dirty="0"/>
              <a:t>Memorize</a:t>
            </a:r>
          </a:p>
          <a:p>
            <a:pPr marL="0" indent="0">
              <a:buNone/>
            </a:pPr>
            <a:r>
              <a:rPr lang="en-US" b="1" i="1" dirty="0"/>
              <a:t>Genesis 1:26</a:t>
            </a:r>
          </a:p>
          <a:p>
            <a:pPr marL="0" indent="0">
              <a:buNone/>
            </a:pPr>
            <a:r>
              <a:rPr lang="en-US" i="1" dirty="0"/>
              <a:t>Then God said, “Let Us make man in Our image, according to Our likeness; let them have dominion over the fish of the sea, over the birds of the air, and over the cattle, over all the earth and over every creeping thing that creeps on the earth.”</a:t>
            </a:r>
            <a:r>
              <a:rPr lang="en-US" dirty="0"/>
              <a:t>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44547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fontScale="85000" lnSpcReduction="10000"/>
          </a:bodyPr>
          <a:lstStyle/>
          <a:p>
            <a:pPr marL="0" indent="0">
              <a:buNone/>
            </a:pPr>
            <a:r>
              <a:rPr lang="en-US" sz="3800" b="1" i="1" dirty="0"/>
              <a:t>Application Questions</a:t>
            </a:r>
          </a:p>
          <a:p>
            <a:r>
              <a:rPr lang="en-US" dirty="0"/>
              <a:t>Why is it helpful to remember that all people are created in God’s image?</a:t>
            </a:r>
          </a:p>
          <a:p>
            <a:r>
              <a:rPr lang="en-US" dirty="0"/>
              <a:t>What are some unique ways that God made you (in thoughts, feelings, and creativity) that show that you are made in God’s image?</a:t>
            </a:r>
          </a:p>
          <a:p>
            <a:r>
              <a:rPr lang="en-US" dirty="0"/>
              <a:t>God gave us the ability to choose to love Him. How are you showing Him your choice in your actions?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1253013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normAutofit lnSpcReduction="10000"/>
          </a:bodyPr>
          <a:lstStyle/>
          <a:p>
            <a:pPr marL="0" indent="0">
              <a:buNone/>
            </a:pPr>
            <a:r>
              <a:rPr lang="en-US" b="1" i="1" dirty="0"/>
              <a:t>Summing It Up</a:t>
            </a:r>
          </a:p>
          <a:p>
            <a:r>
              <a:rPr lang="en-US" dirty="0"/>
              <a:t>Man is set apart from the rest of God’s creation, because God made us in His image. That is why we can think, make decisions, and have emotions. </a:t>
            </a:r>
          </a:p>
          <a:p>
            <a:r>
              <a:rPr lang="en-US" dirty="0"/>
              <a:t>God gives us the choice to love and have a relationship with Him. </a:t>
            </a:r>
          </a:p>
        </p:txBody>
      </p:sp>
      <p:sp>
        <p:nvSpPr>
          <p:cNvPr id="4" name="Footer Placeholder 3"/>
          <p:cNvSpPr>
            <a:spLocks noGrp="1"/>
          </p:cNvSpPr>
          <p:nvPr>
            <p:ph type="ftr" sz="quarter" idx="11"/>
          </p:nvPr>
        </p:nvSpPr>
        <p:spPr/>
        <p:txBody>
          <a:bodyPr/>
          <a:lstStyle/>
          <a:p>
            <a:r>
              <a:rPr lang="en-US" dirty="0"/>
              <a:t>NKJV</a:t>
            </a:r>
          </a:p>
        </p:txBody>
      </p:sp>
    </p:spTree>
    <p:extLst>
      <p:ext uri="{BB962C8B-B14F-4D97-AF65-F5344CB8AC3E}">
        <p14:creationId xmlns:p14="http://schemas.microsoft.com/office/powerpoint/2010/main" val="4205530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3.1  Image of God</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a:t>NKJV</a:t>
            </a:r>
            <a:endParaRPr lang="en-US" dirty="0"/>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203</TotalTime>
  <Words>265</Words>
  <Application>Microsoft Macintosh PowerPoint</Application>
  <PresentationFormat>Custom</PresentationFormat>
  <Paragraphs>34</Paragraphs>
  <Slides>8</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3.1  Image of God</vt:lpstr>
      <vt:lpstr>3.1  Image of God</vt:lpstr>
      <vt:lpstr>3.1  Image of God</vt:lpstr>
      <vt:lpstr>3.1  Image of God</vt:lpstr>
      <vt:lpstr>3.1  Image of God</vt:lpstr>
      <vt:lpstr>3.1  Image of God</vt:lpstr>
      <vt:lpstr>3.1  Image of God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33</cp:revision>
  <cp:lastPrinted>2017-05-31T14:40:38Z</cp:lastPrinted>
  <dcterms:created xsi:type="dcterms:W3CDTF">2017-05-01T18:48:28Z</dcterms:created>
  <dcterms:modified xsi:type="dcterms:W3CDTF">2025-08-18T03:32:36Z</dcterms:modified>
</cp:coreProperties>
</file>