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handoutMasterIdLst>
    <p:handoutMasterId r:id="rId12"/>
  </p:handoutMasterIdLst>
  <p:sldIdLst>
    <p:sldId id="261" r:id="rId2"/>
    <p:sldId id="263" r:id="rId3"/>
    <p:sldId id="264" r:id="rId4"/>
    <p:sldId id="265" r:id="rId5"/>
    <p:sldId id="272" r:id="rId6"/>
    <p:sldId id="267" r:id="rId7"/>
    <p:sldId id="271" r:id="rId8"/>
    <p:sldId id="269" r:id="rId9"/>
    <p:sldId id="270" r:id="rId10"/>
  </p:sldIdLst>
  <p:sldSz cx="9144000" cy="51577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5">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29"/>
    <p:restoredTop sz="94626"/>
  </p:normalViewPr>
  <p:slideViewPr>
    <p:cSldViewPr snapToGrid="0" snapToObjects="1">
      <p:cViewPr varScale="1">
        <p:scale>
          <a:sx n="111" d="100"/>
          <a:sy n="111" d="100"/>
        </p:scale>
        <p:origin x="944" y="184"/>
      </p:cViewPr>
      <p:guideLst>
        <p:guide orient="horz" pos="1625"/>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4FA638-8EB7-3D4D-B3F7-3E7A3CDB03EC}" type="datetimeFigureOut">
              <a:rPr lang="en-US" smtClean="0"/>
              <a:t>8/17/25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6D6A2D-BDE8-124B-BE83-4B6A314510F3}" type="slidenum">
              <a:rPr lang="en-US" smtClean="0"/>
              <a:t>‹#›</a:t>
            </a:fld>
            <a:endParaRPr lang="en-US"/>
          </a:p>
        </p:txBody>
      </p:sp>
    </p:spTree>
    <p:extLst>
      <p:ext uri="{BB962C8B-B14F-4D97-AF65-F5344CB8AC3E}">
        <p14:creationId xmlns:p14="http://schemas.microsoft.com/office/powerpoint/2010/main" val="37287823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414577-179D-BE4F-85D7-629900DBA129}" type="datetimeFigureOut">
              <a:rPr lang="en-US" smtClean="0"/>
              <a:t>8/17/25</a:t>
            </a:fld>
            <a:endParaRPr lang="en-US"/>
          </a:p>
        </p:txBody>
      </p:sp>
      <p:sp>
        <p:nvSpPr>
          <p:cNvPr id="4" name="Slide Image Placeholder 3"/>
          <p:cNvSpPr>
            <a:spLocks noGrp="1" noRot="1" noChangeAspect="1"/>
          </p:cNvSpPr>
          <p:nvPr>
            <p:ph type="sldImg" idx="2"/>
          </p:nvPr>
        </p:nvSpPr>
        <p:spPr>
          <a:xfrm>
            <a:off x="390525" y="685800"/>
            <a:ext cx="6076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5E3185-6C93-194F-8ECF-FDFD09E57D52}" type="slidenum">
              <a:rPr lang="en-US" smtClean="0"/>
              <a:t>‹#›</a:t>
            </a:fld>
            <a:endParaRPr lang="en-US"/>
          </a:p>
        </p:txBody>
      </p:sp>
    </p:spTree>
    <p:extLst>
      <p:ext uri="{BB962C8B-B14F-4D97-AF65-F5344CB8AC3E}">
        <p14:creationId xmlns:p14="http://schemas.microsoft.com/office/powerpoint/2010/main" val="111838256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7</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8</a:t>
            </a:fld>
            <a:endParaRPr lang="en-US"/>
          </a:p>
        </p:txBody>
      </p:sp>
    </p:spTree>
    <p:extLst>
      <p:ext uri="{BB962C8B-B14F-4D97-AF65-F5344CB8AC3E}">
        <p14:creationId xmlns:p14="http://schemas.microsoft.com/office/powerpoint/2010/main" val="3988500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2258"/>
            <a:ext cx="7772400" cy="1105581"/>
          </a:xfrm>
        </p:spPr>
        <p:txBody>
          <a:bodyPr/>
          <a:lstStyle/>
          <a:p>
            <a:r>
              <a:rPr lang="en-US"/>
              <a:t>Click to edit Master title style</a:t>
            </a:r>
          </a:p>
        </p:txBody>
      </p:sp>
      <p:sp>
        <p:nvSpPr>
          <p:cNvPr id="3" name="Subtitle 2"/>
          <p:cNvSpPr>
            <a:spLocks noGrp="1"/>
          </p:cNvSpPr>
          <p:nvPr>
            <p:ph type="subTitle" idx="1"/>
          </p:nvPr>
        </p:nvSpPr>
        <p:spPr>
          <a:xfrm>
            <a:off x="1371600" y="2922747"/>
            <a:ext cx="6400800" cy="131810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930276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881398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551"/>
            <a:ext cx="2057400" cy="440083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6551"/>
            <a:ext cx="6019800" cy="440083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024011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85653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14357"/>
            <a:ext cx="7772400" cy="1024394"/>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6092"/>
            <a:ext cx="7772400" cy="112826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74876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812796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4533"/>
            <a:ext cx="4040188"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5688"/>
            <a:ext cx="4040188"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154533"/>
            <a:ext cx="4041775"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1635688"/>
            <a:ext cx="4041775"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4488046"/>
            <a:ext cx="2133600" cy="274604"/>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n-US"/>
              <a:t>ESV</a:t>
            </a:r>
          </a:p>
        </p:txBody>
      </p:sp>
      <p:sp>
        <p:nvSpPr>
          <p:cNvPr id="9" name="Slide Number Placeholder 8"/>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147893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4488046"/>
            <a:ext cx="2133600" cy="274604"/>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n-US"/>
              <a:t>ESV</a:t>
            </a:r>
          </a:p>
        </p:txBody>
      </p:sp>
      <p:sp>
        <p:nvSpPr>
          <p:cNvPr id="5" name="Slide Number Placeholder 4"/>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326636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488046"/>
            <a:ext cx="2133600" cy="274604"/>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n-US"/>
              <a:t>ESV</a:t>
            </a:r>
          </a:p>
        </p:txBody>
      </p:sp>
      <p:sp>
        <p:nvSpPr>
          <p:cNvPr id="4" name="Slide Number Placeholder 3"/>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706906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5356"/>
            <a:ext cx="3008313" cy="873959"/>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5357"/>
            <a:ext cx="5111750" cy="440202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9315"/>
            <a:ext cx="3008313" cy="352807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77659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10452"/>
            <a:ext cx="5486400" cy="42623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60858"/>
            <a:ext cx="5486400" cy="309467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36685"/>
            <a:ext cx="5486400" cy="6053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533599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7910" y="206552"/>
            <a:ext cx="8106229" cy="446533"/>
          </a:xfrm>
          <a:prstGeom prst="rect">
            <a:avLst/>
          </a:prstGeom>
        </p:spPr>
        <p:txBody>
          <a:bodyPr vert="horz" lIns="91440" tIns="45720" rIns="91440" bIns="45720" rtlCol="0" anchor="ctr">
            <a:normAutofit/>
          </a:bodyPr>
          <a:lstStyle/>
          <a:p>
            <a:r>
              <a:rPr lang="en-US" dirty="0"/>
              <a:t>1.1  God is Truth</a:t>
            </a:r>
          </a:p>
        </p:txBody>
      </p:sp>
      <p:sp>
        <p:nvSpPr>
          <p:cNvPr id="3" name="Text Placeholder 2"/>
          <p:cNvSpPr>
            <a:spLocks noGrp="1"/>
          </p:cNvSpPr>
          <p:nvPr>
            <p:ph type="body" idx="1"/>
          </p:nvPr>
        </p:nvSpPr>
        <p:spPr>
          <a:xfrm>
            <a:off x="547910" y="861710"/>
            <a:ext cx="8001000" cy="3537546"/>
          </a:xfrm>
          <a:prstGeom prst="rect">
            <a:avLst/>
          </a:prstGeom>
        </p:spPr>
        <p:txBody>
          <a:bodyPr vert="horz" lIns="91440" tIns="45720" rIns="91440" bIns="45720" rtlCol="0" anchor="ctr" anchorCtr="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unit 3 powerpoint slide.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2484" y="-13430"/>
            <a:ext cx="9208968" cy="5184648"/>
          </a:xfrm>
          <a:prstGeom prst="rect">
            <a:avLst/>
          </a:prstGeom>
        </p:spPr>
      </p:pic>
      <p:sp>
        <p:nvSpPr>
          <p:cNvPr id="5" name="Footer Placeholder 4"/>
          <p:cNvSpPr>
            <a:spLocks noGrp="1"/>
          </p:cNvSpPr>
          <p:nvPr>
            <p:ph type="ftr" sz="quarter" idx="3"/>
          </p:nvPr>
        </p:nvSpPr>
        <p:spPr>
          <a:xfrm>
            <a:off x="5791200" y="4488046"/>
            <a:ext cx="2895600" cy="274604"/>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ESV</a:t>
            </a:r>
          </a:p>
        </p:txBody>
      </p:sp>
    </p:spTree>
    <p:extLst>
      <p:ext uri="{BB962C8B-B14F-4D97-AF65-F5344CB8AC3E}">
        <p14:creationId xmlns:p14="http://schemas.microsoft.com/office/powerpoint/2010/main" val="3838359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457200" rtl="0" eaLnBrk="1" latinLnBrk="0" hangingPunct="1">
        <a:spcBef>
          <a:spcPct val="0"/>
        </a:spcBef>
        <a:buNone/>
        <a:defRPr sz="1800" b="1" i="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ection_Intro_Slides1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32" y="-22574"/>
            <a:ext cx="9225065" cy="5202936"/>
          </a:xfrm>
          <a:prstGeom prst="rect">
            <a:avLst/>
          </a:prstGeom>
        </p:spPr>
      </p:pic>
      <p:sp>
        <p:nvSpPr>
          <p:cNvPr id="3" name="Footer Placeholder 3"/>
          <p:cNvSpPr>
            <a:spLocks noGrp="1"/>
          </p:cNvSpPr>
          <p:nvPr>
            <p:ph type="ftr" sz="quarter" idx="11"/>
          </p:nvPr>
        </p:nvSpPr>
        <p:spPr>
          <a:xfrm>
            <a:off x="5791200" y="4488046"/>
            <a:ext cx="2895600" cy="274604"/>
          </a:xfrm>
        </p:spPr>
        <p:txBody>
          <a:bodyPr/>
          <a:lstStyle/>
          <a:p>
            <a:r>
              <a:rPr lang="en-US" dirty="0"/>
              <a:t>© 2017 Awana® Clubs International. NKJV</a:t>
            </a:r>
          </a:p>
        </p:txBody>
      </p:sp>
    </p:spTree>
    <p:extLst>
      <p:ext uri="{BB962C8B-B14F-4D97-AF65-F5344CB8AC3E}">
        <p14:creationId xmlns:p14="http://schemas.microsoft.com/office/powerpoint/2010/main" val="3668418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7910" y="861710"/>
            <a:ext cx="8001000" cy="3537546"/>
          </a:xfrm>
        </p:spPr>
        <p:txBody>
          <a:bodyPr/>
          <a:lstStyle/>
          <a:p>
            <a:pPr marL="0" indent="0">
              <a:buNone/>
            </a:pPr>
            <a:r>
              <a:rPr lang="en-US" b="1" i="1" dirty="0"/>
              <a:t>Lesson Summary</a:t>
            </a:r>
          </a:p>
          <a:p>
            <a:pPr marL="0" indent="0">
              <a:buNone/>
            </a:pPr>
            <a:r>
              <a:rPr lang="en-US" i="1" dirty="0"/>
              <a:t>Adam and Eve chose to disobey God, with dire consequences.</a:t>
            </a:r>
            <a:endParaRPr lang="en-US" dirty="0"/>
          </a:p>
        </p:txBody>
      </p:sp>
      <p:sp>
        <p:nvSpPr>
          <p:cNvPr id="4" name="Footer Placeholder 3"/>
          <p:cNvSpPr>
            <a:spLocks noGrp="1"/>
          </p:cNvSpPr>
          <p:nvPr>
            <p:ph type="ftr" sz="quarter" idx="11"/>
          </p:nvPr>
        </p:nvSpPr>
        <p:spPr/>
        <p:txBody>
          <a:bodyPr/>
          <a:lstStyle/>
          <a:p>
            <a:r>
              <a:rPr lang="en-US" dirty="0"/>
              <a:t>NKJV</a:t>
            </a:r>
          </a:p>
        </p:txBody>
      </p:sp>
      <p:sp>
        <p:nvSpPr>
          <p:cNvPr id="7" name="Title 6"/>
          <p:cNvSpPr>
            <a:spLocks noGrp="1"/>
          </p:cNvSpPr>
          <p:nvPr>
            <p:ph type="title"/>
          </p:nvPr>
        </p:nvSpPr>
        <p:spPr/>
        <p:txBody>
          <a:bodyPr/>
          <a:lstStyle/>
          <a:p>
            <a:r>
              <a:rPr lang="en-US" dirty="0"/>
              <a:t>3.3  The Fall</a:t>
            </a:r>
          </a:p>
        </p:txBody>
      </p:sp>
    </p:spTree>
    <p:extLst>
      <p:ext uri="{BB962C8B-B14F-4D97-AF65-F5344CB8AC3E}">
        <p14:creationId xmlns:p14="http://schemas.microsoft.com/office/powerpoint/2010/main" val="1713751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i="1" dirty="0"/>
              <a:t>Main Lesson Teaching</a:t>
            </a:r>
          </a:p>
          <a:p>
            <a:r>
              <a:rPr lang="en-US" dirty="0"/>
              <a:t>What were things like before the fall? </a:t>
            </a:r>
          </a:p>
        </p:txBody>
      </p:sp>
      <p:sp>
        <p:nvSpPr>
          <p:cNvPr id="4" name="Footer Placeholder 3"/>
          <p:cNvSpPr>
            <a:spLocks noGrp="1"/>
          </p:cNvSpPr>
          <p:nvPr>
            <p:ph type="ftr" sz="quarter" idx="11"/>
          </p:nvPr>
        </p:nvSpPr>
        <p:spPr/>
        <p:txBody>
          <a:bodyPr/>
          <a:lstStyle/>
          <a:p>
            <a:r>
              <a:rPr lang="en-US" dirty="0"/>
              <a:t>NKJV</a:t>
            </a:r>
          </a:p>
        </p:txBody>
      </p:sp>
      <p:sp>
        <p:nvSpPr>
          <p:cNvPr id="5" name="Title 4"/>
          <p:cNvSpPr>
            <a:spLocks noGrp="1"/>
          </p:cNvSpPr>
          <p:nvPr>
            <p:ph type="title"/>
          </p:nvPr>
        </p:nvSpPr>
        <p:spPr/>
        <p:txBody>
          <a:bodyPr/>
          <a:lstStyle/>
          <a:p>
            <a:r>
              <a:rPr lang="en-US" dirty="0"/>
              <a:t>3.3  The Fall</a:t>
            </a:r>
          </a:p>
        </p:txBody>
      </p:sp>
    </p:spTree>
    <p:extLst>
      <p:ext uri="{BB962C8B-B14F-4D97-AF65-F5344CB8AC3E}">
        <p14:creationId xmlns:p14="http://schemas.microsoft.com/office/powerpoint/2010/main" val="2912122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3.3  The Fall</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a:t>What happened to cause the fall? </a:t>
            </a:r>
          </a:p>
        </p:txBody>
      </p:sp>
      <p:sp>
        <p:nvSpPr>
          <p:cNvPr id="4" name="Footer Placeholder 3"/>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1290924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3.3  The Fall</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a:t>What were the consequences of the fall? </a:t>
            </a:r>
          </a:p>
        </p:txBody>
      </p:sp>
      <p:sp>
        <p:nvSpPr>
          <p:cNvPr id="4" name="Footer Placeholder 3"/>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2515588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3.3  The Fall</a:t>
            </a:r>
          </a:p>
        </p:txBody>
      </p:sp>
      <p:sp>
        <p:nvSpPr>
          <p:cNvPr id="3" name="Content Placeholder 2"/>
          <p:cNvSpPr>
            <a:spLocks noGrp="1"/>
          </p:cNvSpPr>
          <p:nvPr>
            <p:ph idx="1"/>
          </p:nvPr>
        </p:nvSpPr>
        <p:spPr/>
        <p:txBody>
          <a:bodyPr>
            <a:normAutofit fontScale="92500"/>
          </a:bodyPr>
          <a:lstStyle/>
          <a:p>
            <a:pPr marL="0" indent="0">
              <a:buNone/>
            </a:pPr>
            <a:r>
              <a:rPr lang="en-US" sz="3500" b="1" i="1" dirty="0"/>
              <a:t>Memorize</a:t>
            </a:r>
          </a:p>
          <a:p>
            <a:pPr marL="0" indent="0">
              <a:buNone/>
            </a:pPr>
            <a:r>
              <a:rPr lang="en-US" b="1" i="1" dirty="0"/>
              <a:t>Genesis 3:6 </a:t>
            </a:r>
          </a:p>
          <a:p>
            <a:pPr marL="0" indent="0">
              <a:buNone/>
            </a:pPr>
            <a:r>
              <a:rPr lang="en-US" i="1" dirty="0"/>
              <a:t>So when the woman saw that the tree was good for food, that it was pleasant to the eyes, and a tree desirable to make one wise, she took of its fruit and ate. </a:t>
            </a:r>
            <a:r>
              <a:rPr lang="en-US" i="1"/>
              <a:t>She also gave to her husband with her, and he ate. </a:t>
            </a:r>
            <a:endParaRPr lang="en-US" dirty="0"/>
          </a:p>
        </p:txBody>
      </p:sp>
      <p:sp>
        <p:nvSpPr>
          <p:cNvPr id="4" name="Footer Placeholder 3"/>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444547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3.3  The Fall</a:t>
            </a:r>
          </a:p>
        </p:txBody>
      </p:sp>
      <p:sp>
        <p:nvSpPr>
          <p:cNvPr id="3" name="Content Placeholder 2"/>
          <p:cNvSpPr>
            <a:spLocks noGrp="1"/>
          </p:cNvSpPr>
          <p:nvPr>
            <p:ph idx="1"/>
          </p:nvPr>
        </p:nvSpPr>
        <p:spPr/>
        <p:txBody>
          <a:bodyPr>
            <a:normAutofit fontScale="85000" lnSpcReduction="20000"/>
          </a:bodyPr>
          <a:lstStyle/>
          <a:p>
            <a:pPr marL="0" indent="0">
              <a:buNone/>
            </a:pPr>
            <a:r>
              <a:rPr lang="en-US" sz="3800" b="1" i="1" dirty="0"/>
              <a:t>Application Questions</a:t>
            </a:r>
          </a:p>
          <a:p>
            <a:r>
              <a:rPr lang="en-US" dirty="0"/>
              <a:t>Why do you think Eve believed Satan’s lie?</a:t>
            </a:r>
          </a:p>
          <a:p>
            <a:r>
              <a:rPr lang="en-US" dirty="0"/>
              <a:t>What would you tell Adam and Eve if you got the chance to warn them about disobeying God? How could you use these words to help yourself when you are tempted to disobey God?</a:t>
            </a:r>
          </a:p>
          <a:p>
            <a:r>
              <a:rPr lang="en-US" dirty="0"/>
              <a:t>What can give you courage when you see the consequences of sin in your life and the lives of others?</a:t>
            </a:r>
          </a:p>
        </p:txBody>
      </p:sp>
      <p:sp>
        <p:nvSpPr>
          <p:cNvPr id="4" name="Footer Placeholder 3"/>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4133815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3.3  The Fall</a:t>
            </a:r>
          </a:p>
        </p:txBody>
      </p:sp>
      <p:sp>
        <p:nvSpPr>
          <p:cNvPr id="3" name="Content Placeholder 2"/>
          <p:cNvSpPr>
            <a:spLocks noGrp="1"/>
          </p:cNvSpPr>
          <p:nvPr>
            <p:ph idx="1"/>
          </p:nvPr>
        </p:nvSpPr>
        <p:spPr/>
        <p:txBody>
          <a:bodyPr>
            <a:normAutofit fontScale="92500" lnSpcReduction="20000"/>
          </a:bodyPr>
          <a:lstStyle/>
          <a:p>
            <a:pPr marL="0" indent="0">
              <a:buNone/>
            </a:pPr>
            <a:r>
              <a:rPr lang="en-US" sz="3500" b="1" i="1" dirty="0"/>
              <a:t>Summing It Up</a:t>
            </a:r>
          </a:p>
          <a:p>
            <a:r>
              <a:rPr lang="en-US" dirty="0"/>
              <a:t>Satan tempted Eve with a lie, and both Adam and Eve chose to sin. </a:t>
            </a:r>
          </a:p>
          <a:p>
            <a:r>
              <a:rPr lang="en-US" dirty="0"/>
              <a:t>A sin is anything we think, say, or do that disobeys God. </a:t>
            </a:r>
          </a:p>
          <a:p>
            <a:r>
              <a:rPr lang="en-US" dirty="0"/>
              <a:t>We are all sinners who need a Savior, and God already knew Jesus would come to be our Savior. </a:t>
            </a:r>
          </a:p>
        </p:txBody>
      </p:sp>
      <p:sp>
        <p:nvSpPr>
          <p:cNvPr id="4" name="Footer Placeholder 3"/>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4205530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3.3  The Fall</a:t>
            </a:r>
          </a:p>
        </p:txBody>
      </p:sp>
      <p:sp>
        <p:nvSpPr>
          <p:cNvPr id="3" name="Content Placeholder 2"/>
          <p:cNvSpPr>
            <a:spLocks noGrp="1"/>
          </p:cNvSpPr>
          <p:nvPr>
            <p:ph idx="1"/>
          </p:nvPr>
        </p:nvSpPr>
        <p:spPr/>
        <p:txBody>
          <a:bodyPr/>
          <a:lstStyle/>
          <a:p>
            <a:r>
              <a:rPr lang="en-US" dirty="0"/>
              <a:t>CUSTOMIZABLE SLIDE</a:t>
            </a:r>
          </a:p>
        </p:txBody>
      </p:sp>
      <p:sp>
        <p:nvSpPr>
          <p:cNvPr id="5" name="Footer Placeholder 4"/>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28592845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217</TotalTime>
  <Words>267</Words>
  <Application>Microsoft Macintosh PowerPoint</Application>
  <PresentationFormat>Custom</PresentationFormat>
  <Paragraphs>39</Paragraphs>
  <Slides>9</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Office Theme</vt:lpstr>
      <vt:lpstr>PowerPoint Presentation</vt:lpstr>
      <vt:lpstr>3.3  The Fall</vt:lpstr>
      <vt:lpstr>3.3  The Fall</vt:lpstr>
      <vt:lpstr>3.3  The Fall</vt:lpstr>
      <vt:lpstr>3.3  The Fall</vt:lpstr>
      <vt:lpstr>3.3  The Fall</vt:lpstr>
      <vt:lpstr>3.3  The Fall</vt:lpstr>
      <vt:lpstr>3.3  The Fall</vt:lpstr>
      <vt:lpstr>3.3  The Fall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Awana Employee</dc:creator>
  <cp:lastModifiedBy>Microsoft Office User</cp:lastModifiedBy>
  <cp:revision>39</cp:revision>
  <cp:lastPrinted>2017-05-31T14:41:06Z</cp:lastPrinted>
  <dcterms:created xsi:type="dcterms:W3CDTF">2017-05-01T18:48:28Z</dcterms:created>
  <dcterms:modified xsi:type="dcterms:W3CDTF">2025-08-18T03:33:48Z</dcterms:modified>
</cp:coreProperties>
</file>