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61" r:id="rId2"/>
    <p:sldId id="263" r:id="rId3"/>
    <p:sldId id="264" r:id="rId4"/>
    <p:sldId id="265" r:id="rId5"/>
    <p:sldId id="267" r:id="rId6"/>
    <p:sldId id="271" r:id="rId7"/>
    <p:sldId id="269" r:id="rId8"/>
    <p:sldId id="270" r:id="rId9"/>
  </p:sldIdLst>
  <p:sldSz cx="9144000" cy="5157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29"/>
    <p:restoredTop sz="94626"/>
  </p:normalViewPr>
  <p:slideViewPr>
    <p:cSldViewPr snapToGrid="0" snapToObjects="1">
      <p:cViewPr varScale="1">
        <p:scale>
          <a:sx n="111" d="100"/>
          <a:sy n="111" d="100"/>
        </p:scale>
        <p:origin x="944" y="184"/>
      </p:cViewPr>
      <p:guideLst>
        <p:guide orient="horz" pos="162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FA638-8EB7-3D4D-B3F7-3E7A3CDB03EC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D6A2D-BDE8-124B-BE83-4B6A3145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82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14577-179D-BE4F-85D7-629900DBA129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685800"/>
            <a:ext cx="6076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E3185-6C93-194F-8ECF-FDFD09E57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82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2258"/>
            <a:ext cx="7772400" cy="110558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2747"/>
            <a:ext cx="6400800" cy="13181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7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551"/>
            <a:ext cx="2057400" cy="44008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551"/>
            <a:ext cx="6019800" cy="440083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1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5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14357"/>
            <a:ext cx="7772400" cy="10243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6092"/>
            <a:ext cx="7772400" cy="11282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7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9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4533"/>
            <a:ext cx="4040188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5688"/>
            <a:ext cx="4040188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4533"/>
            <a:ext cx="4041775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5688"/>
            <a:ext cx="4041775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9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3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0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5356"/>
            <a:ext cx="3008313" cy="87395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5357"/>
            <a:ext cx="5111750" cy="44020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9315"/>
            <a:ext cx="3008313" cy="35280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10452"/>
            <a:ext cx="5486400" cy="4262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858"/>
            <a:ext cx="5486400" cy="30946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36685"/>
            <a:ext cx="5486400" cy="6053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910" y="206552"/>
            <a:ext cx="810622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1.1  God is Truth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910" y="861710"/>
            <a:ext cx="8001000" cy="353754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7" name="Picture 6" descr="unit 3 powerpoint slid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84" y="-13430"/>
            <a:ext cx="9208968" cy="5184648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4488046"/>
            <a:ext cx="2895600" cy="274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383835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ection_Intro_Slides1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32" y="-22574"/>
            <a:ext cx="9225065" cy="5202936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4488046"/>
            <a:ext cx="2895600" cy="274604"/>
          </a:xfrm>
        </p:spPr>
        <p:txBody>
          <a:bodyPr/>
          <a:lstStyle/>
          <a:p>
            <a:r>
              <a:rPr lang="en-US" dirty="0"/>
              <a:t>© 2017 Awana® Clubs International. NKJV</a:t>
            </a:r>
          </a:p>
        </p:txBody>
      </p:sp>
    </p:spTree>
    <p:extLst>
      <p:ext uri="{BB962C8B-B14F-4D97-AF65-F5344CB8AC3E}">
        <p14:creationId xmlns:p14="http://schemas.microsoft.com/office/powerpoint/2010/main" val="3668418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/>
              <a:t>Lesson Summary</a:t>
            </a:r>
          </a:p>
          <a:p>
            <a:pPr marL="0" indent="0">
              <a:buNone/>
            </a:pPr>
            <a:r>
              <a:rPr lang="en-US" i="1" dirty="0"/>
              <a:t>Sin and suffering are part of our world, but God gives us hope.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3.4  Sin and Suffering</a:t>
            </a:r>
          </a:p>
        </p:txBody>
      </p:sp>
    </p:spTree>
    <p:extLst>
      <p:ext uri="{BB962C8B-B14F-4D97-AF65-F5344CB8AC3E}">
        <p14:creationId xmlns:p14="http://schemas.microsoft.com/office/powerpoint/2010/main" val="1713751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What happened after sin entered the world through the fall?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3.4  Sin and Suffering</a:t>
            </a:r>
          </a:p>
        </p:txBody>
      </p:sp>
    </p:spTree>
    <p:extLst>
      <p:ext uri="{BB962C8B-B14F-4D97-AF65-F5344CB8AC3E}">
        <p14:creationId xmlns:p14="http://schemas.microsoft.com/office/powerpoint/2010/main" val="291212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3.4  Sin and Suffering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How do we see sin in our world?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129092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3.4  Sin and Suffering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Memorize</a:t>
            </a:r>
          </a:p>
          <a:p>
            <a:pPr marL="0" indent="0">
              <a:buNone/>
            </a:pPr>
            <a:r>
              <a:rPr lang="en-US" b="1" i="1" dirty="0"/>
              <a:t>Romans 5:12</a:t>
            </a:r>
          </a:p>
          <a:p>
            <a:pPr marL="0" indent="0">
              <a:buNone/>
            </a:pPr>
            <a:r>
              <a:rPr lang="en-US" i="1"/>
              <a:t>Therefore, just as through one man sin entered the world, and death through sin, and thus death spread to all men, because all sinned.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4445472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3.4  Sin and Suffering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b="1" i="1" dirty="0"/>
              <a:t>Application Questions</a:t>
            </a:r>
          </a:p>
          <a:p>
            <a:r>
              <a:rPr lang="en-US" dirty="0"/>
              <a:t>What is the most difficult thing about living in a world where there is sin and suffering?</a:t>
            </a:r>
          </a:p>
          <a:p>
            <a:r>
              <a:rPr lang="en-US" dirty="0"/>
              <a:t>How can knowing God will one day make things right encourage you today?</a:t>
            </a:r>
          </a:p>
          <a:p>
            <a:r>
              <a:rPr lang="en-US" dirty="0"/>
              <a:t>How can you apply Christ’s hope to one area of your life where you are struggling?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41338159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3.4  Sin and Suffering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3800" b="1" i="1" dirty="0"/>
              <a:t>Summing It Up</a:t>
            </a:r>
          </a:p>
          <a:p>
            <a:r>
              <a:rPr lang="en-US" dirty="0"/>
              <a:t>Sin brought suffering, decay, and resulted in a broken relationship between God and people.</a:t>
            </a:r>
          </a:p>
          <a:p>
            <a:r>
              <a:rPr lang="en-US" dirty="0"/>
              <a:t>We can have hope even in a world of sin and suffering, because God is powerful and is making things right through Jesus.</a:t>
            </a:r>
          </a:p>
          <a:p>
            <a:r>
              <a:rPr lang="en-US" dirty="0"/>
              <a:t>God will one day restore all things and eliminate sin and the suffering it has caused forever and transform our world into a perfect world that will last forever.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42055309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3.4  Sin and Suffering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CUSTOMIZABLE SLIDE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28592845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</TotalTime>
  <Words>248</Words>
  <Application>Microsoft Macintosh PowerPoint</Application>
  <PresentationFormat>Custom</PresentationFormat>
  <Paragraphs>35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PowerPoint Presentation</vt:lpstr>
      <vt:lpstr>3.4  Sin and Suffering</vt:lpstr>
      <vt:lpstr>3.4  Sin and Suffering</vt:lpstr>
      <vt:lpstr>3.4  Sin and Suffering</vt:lpstr>
      <vt:lpstr>3.4  Sin and Suffering</vt:lpstr>
      <vt:lpstr>3.4  Sin and Suffering</vt:lpstr>
      <vt:lpstr>3.4  Sin and Suffering</vt:lpstr>
      <vt:lpstr>3.4  Sin and Suffering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Microsoft Office User</cp:lastModifiedBy>
  <cp:revision>40</cp:revision>
  <cp:lastPrinted>2017-05-31T14:41:18Z</cp:lastPrinted>
  <dcterms:created xsi:type="dcterms:W3CDTF">2017-05-01T18:48:28Z</dcterms:created>
  <dcterms:modified xsi:type="dcterms:W3CDTF">2025-08-18T03:34:09Z</dcterms:modified>
</cp:coreProperties>
</file>