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speaks through His Word, and we need to study it.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Bible is God’s story.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Studying the Bible helps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2 Timothy 3:16-17</a:t>
            </a:r>
          </a:p>
          <a:p>
            <a:pPr marL="0" indent="0">
              <a:buNone/>
            </a:pPr>
            <a:r>
              <a:rPr lang="en-US" i="1" dirty="0"/>
              <a:t>All Scripture is given by inspiration of God, and is profitable for doctrine, for reproof, for correction, for instruction in righteousness.</a:t>
            </a:r>
            <a:endParaRPr lang="en-US" b="1" i="1" baseline="30000" dirty="0"/>
          </a:p>
          <a:p>
            <a:pPr marL="0" indent="0">
              <a:buNone/>
            </a:pPr>
            <a:r>
              <a:rPr lang="en-US" i="1" dirty="0"/>
              <a:t>That the man of God may be complete, thoroughly equipped for every good work.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is the difference between studying God’s Word and reading it?</a:t>
            </a:r>
          </a:p>
          <a:p>
            <a:r>
              <a:rPr lang="en-US" dirty="0"/>
              <a:t>What benefits will a person who studies God’s Word receive?</a:t>
            </a:r>
          </a:p>
          <a:p>
            <a:r>
              <a:rPr lang="en-US" dirty="0"/>
              <a:t>How can you study God’s Word this week?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The Bible is God’s communication to us. God’s Word is practical for our lives.</a:t>
            </a:r>
          </a:p>
          <a:p>
            <a:r>
              <a:rPr lang="en-US" dirty="0"/>
              <a:t>God’s Word is truth and contains everything we need to know Him better. When we study and meditate on God’s Word, we know God more and strengthen our relationship with Him.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4.3  Studying God’s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213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  <vt:lpstr>4.3  Studying God’s Word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57</cp:revision>
  <cp:lastPrinted>2017-06-12T15:09:18Z</cp:lastPrinted>
  <dcterms:created xsi:type="dcterms:W3CDTF">2017-05-01T18:48:28Z</dcterms:created>
  <dcterms:modified xsi:type="dcterms:W3CDTF">2025-08-18T03:36:44Z</dcterms:modified>
</cp:coreProperties>
</file>