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75" r:id="rId6"/>
    <p:sldId id="267" r:id="rId7"/>
    <p:sldId id="271" r:id="rId8"/>
    <p:sldId id="276" r:id="rId9"/>
    <p:sldId id="273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We can show others what Christ has done in our lives.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is witnessing?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are some examples of witnessing in the Bible?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We are witnesses!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021540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Matthew 5:16</a:t>
            </a:r>
          </a:p>
          <a:p>
            <a:pPr marL="0" indent="0">
              <a:buNone/>
            </a:pPr>
            <a:r>
              <a:rPr lang="en-US" b="1" baseline="30000"/>
              <a:t> </a:t>
            </a:r>
            <a:r>
              <a:rPr lang="en-US" i="1"/>
              <a:t>Let your light so shine before men, that they may see your good works and glorify your Father in heaven.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 you give evidence to what God has done for you at home?</a:t>
            </a:r>
          </a:p>
          <a:p>
            <a:r>
              <a:rPr lang="en-US" dirty="0"/>
              <a:t>With whom have you shared the good news?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can kids your age be a witness to their friends by their words or actions?</a:t>
            </a:r>
          </a:p>
          <a:p>
            <a:r>
              <a:rPr lang="en-US" dirty="0"/>
              <a:t>How can trusting in God’s strength help you be a better witness to others?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3444399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500" b="1" i="1" dirty="0"/>
              <a:t>Summing It Up</a:t>
            </a:r>
          </a:p>
          <a:p>
            <a:r>
              <a:rPr lang="en-US" dirty="0"/>
              <a:t>Witnessing is giving evidence to what God has done.</a:t>
            </a:r>
          </a:p>
          <a:p>
            <a:r>
              <a:rPr lang="en-US" dirty="0"/>
              <a:t>Our lives give evidence of what God has done for us.</a:t>
            </a:r>
          </a:p>
          <a:p>
            <a:r>
              <a:rPr lang="en-US" dirty="0"/>
              <a:t>When your light shines before others, they will see your good works and give glory to God.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211</Words>
  <Application>Microsoft Macintosh PowerPoint</Application>
  <PresentationFormat>Custom</PresentationFormat>
  <Paragraphs>44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4.7  Witnessing</vt:lpstr>
      <vt:lpstr>4.7  Witnessing</vt:lpstr>
      <vt:lpstr>4.7  Witnessing</vt:lpstr>
      <vt:lpstr>4.7  Witnessing</vt:lpstr>
      <vt:lpstr>4.7  Witnessing</vt:lpstr>
      <vt:lpstr>4.7  Witnessing</vt:lpstr>
      <vt:lpstr>4.7  Witnessing</vt:lpstr>
      <vt:lpstr>4.7  Witnessing</vt:lpstr>
      <vt:lpstr>4.7  Witnessing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57</cp:revision>
  <cp:lastPrinted>2017-05-31T14:54:47Z</cp:lastPrinted>
  <dcterms:created xsi:type="dcterms:W3CDTF">2017-05-01T18:48:28Z</dcterms:created>
  <dcterms:modified xsi:type="dcterms:W3CDTF">2025-08-18T03:38:08Z</dcterms:modified>
</cp:coreProperties>
</file>