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7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Spiritual training is a lifelong process complete only when we reach heaven.</a:t>
            </a:r>
          </a:p>
          <a:p>
            <a:r>
              <a:rPr lang="en-US" dirty="0"/>
              <a:t>God is glorified when we train to serve Him, allowing others to see His work displayed in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66324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Training: Faith, Prayer, Studying God's Word, Worship, Serving, Fellowship, Witnessing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Faith is the first step in our relationship with God.</a:t>
            </a:r>
          </a:p>
          <a:p>
            <a:r>
              <a:rPr lang="en-US" dirty="0"/>
              <a:t>We communicate with God by praying anywhere and anytime.</a:t>
            </a:r>
          </a:p>
          <a:p>
            <a:r>
              <a:rPr lang="en-US" dirty="0"/>
              <a:t>The Bible contains God’s very words to mankind.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Serving God means we are willing to do whatever He asks us to do.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believers being in a supportive and caring relationship with each other.</a:t>
            </a:r>
          </a:p>
          <a:p>
            <a:r>
              <a:rPr lang="en-US" dirty="0"/>
              <a:t>Witnessing is giving evidence of what Christ has done for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is faith the first step in your spiritual training?</a:t>
            </a:r>
          </a:p>
          <a:p>
            <a:r>
              <a:rPr lang="en-US" dirty="0"/>
              <a:t>How is prayer a valuable training device for a Christian?</a:t>
            </a:r>
          </a:p>
          <a:p>
            <a:r>
              <a:rPr lang="en-US" dirty="0"/>
              <a:t>Why is it important to study your Bible?</a:t>
            </a:r>
          </a:p>
          <a:p>
            <a:r>
              <a:rPr lang="en-US" dirty="0"/>
              <a:t>How can training yourself to serve others help you grow closer to God?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fellowshipping with other believers give God glory?</a:t>
            </a:r>
          </a:p>
          <a:p>
            <a:r>
              <a:rPr lang="en-US" dirty="0"/>
              <a:t>Why is worship important in your relationship to God?</a:t>
            </a:r>
          </a:p>
          <a:p>
            <a:r>
              <a:rPr lang="en-US" dirty="0"/>
              <a:t>What is a possible outcome of witnessing with your words, lifestyle, and actions?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the first step in a relationship with God.</a:t>
            </a:r>
          </a:p>
          <a:p>
            <a:r>
              <a:rPr lang="en-US" dirty="0"/>
              <a:t>Our relationship with God grows as we train and prepare through prayer, studying God’s Word, worship, service, fellowship, and witnessing.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344</Words>
  <Application>Microsoft Macintosh PowerPoint</Application>
  <PresentationFormat>Custom</PresentationFormat>
  <Paragraphs>61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58</cp:revision>
  <cp:lastPrinted>2017-05-31T14:54:54Z</cp:lastPrinted>
  <dcterms:created xsi:type="dcterms:W3CDTF">2017-05-01T18:48:28Z</dcterms:created>
  <dcterms:modified xsi:type="dcterms:W3CDTF">2025-08-18T03:38:33Z</dcterms:modified>
</cp:coreProperties>
</file>