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autoCompressPictures="0">
  <p:sldMasterIdLst>
    <p:sldMasterId id="2147483648" r:id="rId1"/>
    <p:sldMasterId id="2147483660" r:id="rId2"/>
  </p:sldMasterIdLst>
  <p:notesMasterIdLst>
    <p:notesMasterId r:id="rId13"/>
  </p:notesMasterIdLst>
  <p:handoutMasterIdLst>
    <p:handoutMasterId r:id="rId14"/>
  </p:handoutMasterIdLst>
  <p:sldIdLst>
    <p:sldId id="256" r:id="rId3"/>
    <p:sldId id="275" r:id="rId4"/>
    <p:sldId id="257" r:id="rId5"/>
    <p:sldId id="262" r:id="rId6"/>
    <p:sldId id="261" r:id="rId7"/>
    <p:sldId id="258" r:id="rId8"/>
    <p:sldId id="263" r:id="rId9"/>
    <p:sldId id="272" r:id="rId10"/>
    <p:sldId id="274" r:id="rId11"/>
    <p:sldId id="273" r:id="rId12"/>
  </p:sldIdLst>
  <p:sldSz cx="9144000" cy="5143500" type="screen16x9"/>
  <p:notesSz cx="6858000" cy="9144000"/>
  <p:defaultTextStyle>
    <a:defPPr>
      <a:defRPr lang="en-US"/>
    </a:defPPr>
    <a:lvl1pPr algn="l" defTabSz="457200" rtl="0" fontAlgn="base">
      <a:spcBef>
        <a:spcPct val="0"/>
      </a:spcBef>
      <a:spcAft>
        <a:spcPct val="0"/>
      </a:spcAft>
      <a:defRPr kern="1200">
        <a:solidFill>
          <a:schemeClr val="tx1"/>
        </a:solidFill>
        <a:latin typeface="Calibri" panose="020F0502020204030204" pitchFamily="34" charset="0"/>
        <a:ea typeface="ヒラギノ角ゴ Pro W3" pitchFamily="2" charset="-128"/>
        <a:cs typeface="+mn-cs"/>
      </a:defRPr>
    </a:lvl1pPr>
    <a:lvl2pPr marL="457200" algn="l" defTabSz="457200" rtl="0" fontAlgn="base">
      <a:spcBef>
        <a:spcPct val="0"/>
      </a:spcBef>
      <a:spcAft>
        <a:spcPct val="0"/>
      </a:spcAft>
      <a:defRPr kern="1200">
        <a:solidFill>
          <a:schemeClr val="tx1"/>
        </a:solidFill>
        <a:latin typeface="Calibri" panose="020F0502020204030204" pitchFamily="34" charset="0"/>
        <a:ea typeface="ヒラギノ角ゴ Pro W3" pitchFamily="2" charset="-128"/>
        <a:cs typeface="+mn-cs"/>
      </a:defRPr>
    </a:lvl2pPr>
    <a:lvl3pPr marL="914400" algn="l" defTabSz="457200" rtl="0" fontAlgn="base">
      <a:spcBef>
        <a:spcPct val="0"/>
      </a:spcBef>
      <a:spcAft>
        <a:spcPct val="0"/>
      </a:spcAft>
      <a:defRPr kern="1200">
        <a:solidFill>
          <a:schemeClr val="tx1"/>
        </a:solidFill>
        <a:latin typeface="Calibri" panose="020F0502020204030204" pitchFamily="34" charset="0"/>
        <a:ea typeface="ヒラギノ角ゴ Pro W3" pitchFamily="2" charset="-128"/>
        <a:cs typeface="+mn-cs"/>
      </a:defRPr>
    </a:lvl3pPr>
    <a:lvl4pPr marL="1371600" algn="l" defTabSz="457200" rtl="0" fontAlgn="base">
      <a:spcBef>
        <a:spcPct val="0"/>
      </a:spcBef>
      <a:spcAft>
        <a:spcPct val="0"/>
      </a:spcAft>
      <a:defRPr kern="1200">
        <a:solidFill>
          <a:schemeClr val="tx1"/>
        </a:solidFill>
        <a:latin typeface="Calibri" panose="020F0502020204030204" pitchFamily="34" charset="0"/>
        <a:ea typeface="ヒラギノ角ゴ Pro W3" pitchFamily="2" charset="-128"/>
        <a:cs typeface="+mn-cs"/>
      </a:defRPr>
    </a:lvl4pPr>
    <a:lvl5pPr marL="1828800" algn="l" defTabSz="457200" rtl="0" fontAlgn="base">
      <a:spcBef>
        <a:spcPct val="0"/>
      </a:spcBef>
      <a:spcAft>
        <a:spcPct val="0"/>
      </a:spcAft>
      <a:defRPr kern="1200">
        <a:solidFill>
          <a:schemeClr val="tx1"/>
        </a:solidFill>
        <a:latin typeface="Calibri" panose="020F0502020204030204" pitchFamily="34" charset="0"/>
        <a:ea typeface="ヒラギノ角ゴ Pro W3" pitchFamily="2" charset="-128"/>
        <a:cs typeface="+mn-cs"/>
      </a:defRPr>
    </a:lvl5pPr>
    <a:lvl6pPr marL="2286000" algn="l" defTabSz="914400" rtl="0" eaLnBrk="1" latinLnBrk="0" hangingPunct="1">
      <a:defRPr kern="1200">
        <a:solidFill>
          <a:schemeClr val="tx1"/>
        </a:solidFill>
        <a:latin typeface="Calibri" panose="020F0502020204030204" pitchFamily="34" charset="0"/>
        <a:ea typeface="ヒラギノ角ゴ Pro W3" pitchFamily="2" charset="-128"/>
        <a:cs typeface="+mn-cs"/>
      </a:defRPr>
    </a:lvl6pPr>
    <a:lvl7pPr marL="2743200" algn="l" defTabSz="914400" rtl="0" eaLnBrk="1" latinLnBrk="0" hangingPunct="1">
      <a:defRPr kern="1200">
        <a:solidFill>
          <a:schemeClr val="tx1"/>
        </a:solidFill>
        <a:latin typeface="Calibri" panose="020F0502020204030204" pitchFamily="34" charset="0"/>
        <a:ea typeface="ヒラギノ角ゴ Pro W3" pitchFamily="2" charset="-128"/>
        <a:cs typeface="+mn-cs"/>
      </a:defRPr>
    </a:lvl7pPr>
    <a:lvl8pPr marL="3200400" algn="l" defTabSz="914400" rtl="0" eaLnBrk="1" latinLnBrk="0" hangingPunct="1">
      <a:defRPr kern="1200">
        <a:solidFill>
          <a:schemeClr val="tx1"/>
        </a:solidFill>
        <a:latin typeface="Calibri" panose="020F0502020204030204" pitchFamily="34" charset="0"/>
        <a:ea typeface="ヒラギノ角ゴ Pro W3" pitchFamily="2" charset="-128"/>
        <a:cs typeface="+mn-cs"/>
      </a:defRPr>
    </a:lvl8pPr>
    <a:lvl9pPr marL="3657600" algn="l" defTabSz="914400" rtl="0" eaLnBrk="1" latinLnBrk="0" hangingPunct="1">
      <a:defRPr kern="1200">
        <a:solidFill>
          <a:schemeClr val="tx1"/>
        </a:solidFill>
        <a:latin typeface="Calibri" panose="020F0502020204030204" pitchFamily="34" charset="0"/>
        <a:ea typeface="ヒラギノ角ゴ Pro W3" pitchFamily="2" charset="-128"/>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529"/>
    <p:restoredTop sz="94646"/>
  </p:normalViewPr>
  <p:slideViewPr>
    <p:cSldViewPr snapToGrid="0" snapToObjects="1">
      <p:cViewPr varScale="1">
        <p:scale>
          <a:sx n="112" d="100"/>
          <a:sy n="112" d="100"/>
        </p:scale>
        <p:origin x="904" y="176"/>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73EEE3C-E966-12A9-DB37-4CFED666F819}"/>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998CF427-CEF0-F7E6-A629-2377E0802542}"/>
              </a:ext>
            </a:extLst>
          </p:cNvPr>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F68D881F-0902-5F4D-9329-3A40DCA762FA}" type="datetimeFigureOut">
              <a:rPr lang="en-US" altLang="en-US"/>
              <a:pPr/>
              <a:t>8/16/25</a:t>
            </a:fld>
            <a:endParaRPr lang="en-US" altLang="en-US"/>
          </a:p>
        </p:txBody>
      </p:sp>
      <p:sp>
        <p:nvSpPr>
          <p:cNvPr id="4" name="Footer Placeholder 3">
            <a:extLst>
              <a:ext uri="{FF2B5EF4-FFF2-40B4-BE49-F238E27FC236}">
                <a16:creationId xmlns:a16="http://schemas.microsoft.com/office/drawing/2014/main" id="{E4D73091-9D7A-4E3C-E6E5-D505C4E37CAE}"/>
              </a:ext>
            </a:extLst>
          </p:cNvPr>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a:extLst>
              <a:ext uri="{FF2B5EF4-FFF2-40B4-BE49-F238E27FC236}">
                <a16:creationId xmlns:a16="http://schemas.microsoft.com/office/drawing/2014/main" id="{1C0774CA-41AA-0929-6A5C-414B60943BC8}"/>
              </a:ext>
            </a:extLst>
          </p:cNvPr>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3CD9635B-E67E-9B4B-B773-EC8DF8C90334}" type="slidenum">
              <a:rPr lang="en-US" altLang="en-US"/>
              <a:pPr/>
              <a:t>‹#›</a:t>
            </a:fld>
            <a:endParaRPr lang="en-US"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23154F6-60B3-CE71-ED3E-DFE06FB267F5}"/>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7790BD17-37B5-6B99-0B77-05A2FEC2DA88}"/>
              </a:ext>
            </a:extLst>
          </p:cNvPr>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54B58730-C707-214E-BC83-EFBCD1CAEBB5}" type="datetimeFigureOut">
              <a:rPr lang="en-US" altLang="en-US"/>
              <a:pPr/>
              <a:t>8/16/25</a:t>
            </a:fld>
            <a:endParaRPr lang="en-US" altLang="en-US"/>
          </a:p>
        </p:txBody>
      </p:sp>
      <p:sp>
        <p:nvSpPr>
          <p:cNvPr id="4" name="Slide Image Placeholder 3">
            <a:extLst>
              <a:ext uri="{FF2B5EF4-FFF2-40B4-BE49-F238E27FC236}">
                <a16:creationId xmlns:a16="http://schemas.microsoft.com/office/drawing/2014/main" id="{73811D9B-2D7E-478E-6112-E65F672D3C6A}"/>
              </a:ext>
            </a:extLst>
          </p:cNvPr>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1AD6E163-3D12-0F83-C0D2-8E949E468F95}"/>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D5966A20-2E6D-D267-0C2D-B2CEA710DC2F}"/>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16A29AE1-8FCF-DA6B-5FED-A0E7FCC63E73}"/>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3B3A73B6-DCA9-2440-9EE5-9E2CD27B13F1}" type="slidenum">
              <a:rPr lang="en-US" altLang="en-US"/>
              <a:pPr/>
              <a:t>‹#›</a:t>
            </a:fld>
            <a:endParaRPr lang="en-US" altLang="en-US"/>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charset="0"/>
      </a:defRPr>
    </a:lvl1pPr>
    <a:lvl2pPr marL="457200"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charset="0"/>
      </a:defRPr>
    </a:lvl2pPr>
    <a:lvl3pPr marL="914400"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charset="0"/>
      </a:defRPr>
    </a:lvl3pPr>
    <a:lvl4pPr marL="1371600"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charset="0"/>
      </a:defRPr>
    </a:lvl4pPr>
    <a:lvl5pPr marL="1828800"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506CB292-D345-4CDF-2262-4D7E357DDFDD}"/>
              </a:ext>
            </a:extLst>
          </p:cNvPr>
          <p:cNvSpPr>
            <a:spLocks noGrp="1"/>
          </p:cNvSpPr>
          <p:nvPr>
            <p:ph type="dt" sz="half" idx="10"/>
          </p:nvPr>
        </p:nvSpPr>
        <p:spPr/>
        <p:txBody>
          <a:bodyPr/>
          <a:lstStyle>
            <a:lvl1pPr>
              <a:defRPr/>
            </a:lvl1pPr>
          </a:lstStyle>
          <a:p>
            <a:fld id="{BDC6B8DF-EF5D-524A-A3F2-FBD227CED2D5}" type="datetime1">
              <a:rPr lang="en-US" altLang="en-US"/>
              <a:pPr/>
              <a:t>8/16/25</a:t>
            </a:fld>
            <a:endParaRPr lang="en-US" altLang="en-US"/>
          </a:p>
        </p:txBody>
      </p:sp>
      <p:sp>
        <p:nvSpPr>
          <p:cNvPr id="5" name="Footer Placeholder 4">
            <a:extLst>
              <a:ext uri="{FF2B5EF4-FFF2-40B4-BE49-F238E27FC236}">
                <a16:creationId xmlns:a16="http://schemas.microsoft.com/office/drawing/2014/main" id="{F657A325-09B3-EF83-2215-7C4283CCEF2A}"/>
              </a:ext>
            </a:extLst>
          </p:cNvPr>
          <p:cNvSpPr>
            <a:spLocks noGrp="1"/>
          </p:cNvSpPr>
          <p:nvPr>
            <p:ph type="ftr" sz="quarter" idx="11"/>
          </p:nvPr>
        </p:nvSpPr>
        <p:spPr/>
        <p:txBody>
          <a:bodyPr/>
          <a:lstStyle>
            <a:lvl1pPr>
              <a:defRPr/>
            </a:lvl1pPr>
          </a:lstStyle>
          <a:p>
            <a:pPr>
              <a:defRPr/>
            </a:pPr>
            <a:r>
              <a:rPr lang="en-US"/>
              <a:t>ESV</a:t>
            </a:r>
          </a:p>
        </p:txBody>
      </p:sp>
      <p:sp>
        <p:nvSpPr>
          <p:cNvPr id="6" name="Slide Number Placeholder 5">
            <a:extLst>
              <a:ext uri="{FF2B5EF4-FFF2-40B4-BE49-F238E27FC236}">
                <a16:creationId xmlns:a16="http://schemas.microsoft.com/office/drawing/2014/main" id="{F787DA4B-79D2-C7B0-184E-E7FBA53BEAD0}"/>
              </a:ext>
            </a:extLst>
          </p:cNvPr>
          <p:cNvSpPr>
            <a:spLocks noGrp="1"/>
          </p:cNvSpPr>
          <p:nvPr>
            <p:ph type="sldNum" sz="quarter" idx="12"/>
          </p:nvPr>
        </p:nvSpPr>
        <p:spPr/>
        <p:txBody>
          <a:bodyPr/>
          <a:lstStyle>
            <a:lvl1pPr>
              <a:defRPr/>
            </a:lvl1pPr>
          </a:lstStyle>
          <a:p>
            <a:fld id="{154E1D54-9D94-5542-AB2C-0A3647F5D3D8}" type="slidenum">
              <a:rPr lang="en-US" altLang="en-US"/>
              <a:pPr/>
              <a:t>‹#›</a:t>
            </a:fld>
            <a:endParaRPr lang="en-US" altLang="en-US"/>
          </a:p>
        </p:txBody>
      </p:sp>
    </p:spTree>
    <p:extLst>
      <p:ext uri="{BB962C8B-B14F-4D97-AF65-F5344CB8AC3E}">
        <p14:creationId xmlns:p14="http://schemas.microsoft.com/office/powerpoint/2010/main" val="28627085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8D456AD-C196-A886-A0E0-A7EA55AA21C4}"/>
              </a:ext>
            </a:extLst>
          </p:cNvPr>
          <p:cNvSpPr>
            <a:spLocks noGrp="1"/>
          </p:cNvSpPr>
          <p:nvPr>
            <p:ph type="dt" sz="half" idx="10"/>
          </p:nvPr>
        </p:nvSpPr>
        <p:spPr/>
        <p:txBody>
          <a:bodyPr/>
          <a:lstStyle>
            <a:lvl1pPr>
              <a:defRPr/>
            </a:lvl1pPr>
          </a:lstStyle>
          <a:p>
            <a:fld id="{5ED050B6-727A-A045-8701-F498B4A1ACCA}" type="datetime1">
              <a:rPr lang="en-US" altLang="en-US"/>
              <a:pPr/>
              <a:t>8/16/25</a:t>
            </a:fld>
            <a:endParaRPr lang="en-US" altLang="en-US"/>
          </a:p>
        </p:txBody>
      </p:sp>
      <p:sp>
        <p:nvSpPr>
          <p:cNvPr id="5" name="Footer Placeholder 4">
            <a:extLst>
              <a:ext uri="{FF2B5EF4-FFF2-40B4-BE49-F238E27FC236}">
                <a16:creationId xmlns:a16="http://schemas.microsoft.com/office/drawing/2014/main" id="{36A325D4-4E72-D4A5-009A-320842F52424}"/>
              </a:ext>
            </a:extLst>
          </p:cNvPr>
          <p:cNvSpPr>
            <a:spLocks noGrp="1"/>
          </p:cNvSpPr>
          <p:nvPr>
            <p:ph type="ftr" sz="quarter" idx="11"/>
          </p:nvPr>
        </p:nvSpPr>
        <p:spPr/>
        <p:txBody>
          <a:bodyPr/>
          <a:lstStyle>
            <a:lvl1pPr>
              <a:defRPr/>
            </a:lvl1pPr>
          </a:lstStyle>
          <a:p>
            <a:pPr>
              <a:defRPr/>
            </a:pPr>
            <a:r>
              <a:rPr lang="en-US"/>
              <a:t>ESV</a:t>
            </a:r>
          </a:p>
        </p:txBody>
      </p:sp>
      <p:sp>
        <p:nvSpPr>
          <p:cNvPr id="6" name="Slide Number Placeholder 5">
            <a:extLst>
              <a:ext uri="{FF2B5EF4-FFF2-40B4-BE49-F238E27FC236}">
                <a16:creationId xmlns:a16="http://schemas.microsoft.com/office/drawing/2014/main" id="{2FCBD0C7-091C-A428-DF83-D0C121ACE8AC}"/>
              </a:ext>
            </a:extLst>
          </p:cNvPr>
          <p:cNvSpPr>
            <a:spLocks noGrp="1"/>
          </p:cNvSpPr>
          <p:nvPr>
            <p:ph type="sldNum" sz="quarter" idx="12"/>
          </p:nvPr>
        </p:nvSpPr>
        <p:spPr/>
        <p:txBody>
          <a:bodyPr/>
          <a:lstStyle>
            <a:lvl1pPr>
              <a:defRPr/>
            </a:lvl1pPr>
          </a:lstStyle>
          <a:p>
            <a:fld id="{4B22E815-0BA5-5E49-A7DE-99A2025D9010}" type="slidenum">
              <a:rPr lang="en-US" altLang="en-US"/>
              <a:pPr/>
              <a:t>‹#›</a:t>
            </a:fld>
            <a:endParaRPr lang="en-US" altLang="en-US"/>
          </a:p>
        </p:txBody>
      </p:sp>
    </p:spTree>
    <p:extLst>
      <p:ext uri="{BB962C8B-B14F-4D97-AF65-F5344CB8AC3E}">
        <p14:creationId xmlns:p14="http://schemas.microsoft.com/office/powerpoint/2010/main" val="28414049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728FF4A-C50F-4A61-01AA-67A659A00EB5}"/>
              </a:ext>
            </a:extLst>
          </p:cNvPr>
          <p:cNvSpPr>
            <a:spLocks noGrp="1"/>
          </p:cNvSpPr>
          <p:nvPr>
            <p:ph type="dt" sz="half" idx="10"/>
          </p:nvPr>
        </p:nvSpPr>
        <p:spPr/>
        <p:txBody>
          <a:bodyPr/>
          <a:lstStyle>
            <a:lvl1pPr>
              <a:defRPr/>
            </a:lvl1pPr>
          </a:lstStyle>
          <a:p>
            <a:fld id="{876D314C-894B-224E-ACBA-FCEE7A516E82}" type="datetime1">
              <a:rPr lang="en-US" altLang="en-US"/>
              <a:pPr/>
              <a:t>8/16/25</a:t>
            </a:fld>
            <a:endParaRPr lang="en-US" altLang="en-US"/>
          </a:p>
        </p:txBody>
      </p:sp>
      <p:sp>
        <p:nvSpPr>
          <p:cNvPr id="5" name="Footer Placeholder 4">
            <a:extLst>
              <a:ext uri="{FF2B5EF4-FFF2-40B4-BE49-F238E27FC236}">
                <a16:creationId xmlns:a16="http://schemas.microsoft.com/office/drawing/2014/main" id="{A448A1F3-EE26-7F99-0BD9-420D61B7E979}"/>
              </a:ext>
            </a:extLst>
          </p:cNvPr>
          <p:cNvSpPr>
            <a:spLocks noGrp="1"/>
          </p:cNvSpPr>
          <p:nvPr>
            <p:ph type="ftr" sz="quarter" idx="11"/>
          </p:nvPr>
        </p:nvSpPr>
        <p:spPr/>
        <p:txBody>
          <a:bodyPr/>
          <a:lstStyle>
            <a:lvl1pPr>
              <a:defRPr/>
            </a:lvl1pPr>
          </a:lstStyle>
          <a:p>
            <a:pPr>
              <a:defRPr/>
            </a:pPr>
            <a:r>
              <a:rPr lang="en-US"/>
              <a:t>ESV</a:t>
            </a:r>
          </a:p>
        </p:txBody>
      </p:sp>
      <p:sp>
        <p:nvSpPr>
          <p:cNvPr id="6" name="Slide Number Placeholder 5">
            <a:extLst>
              <a:ext uri="{FF2B5EF4-FFF2-40B4-BE49-F238E27FC236}">
                <a16:creationId xmlns:a16="http://schemas.microsoft.com/office/drawing/2014/main" id="{DF747EF8-9B63-F3C6-2A71-F92467E44F7C}"/>
              </a:ext>
            </a:extLst>
          </p:cNvPr>
          <p:cNvSpPr>
            <a:spLocks noGrp="1"/>
          </p:cNvSpPr>
          <p:nvPr>
            <p:ph type="sldNum" sz="quarter" idx="12"/>
          </p:nvPr>
        </p:nvSpPr>
        <p:spPr/>
        <p:txBody>
          <a:bodyPr/>
          <a:lstStyle>
            <a:lvl1pPr>
              <a:defRPr/>
            </a:lvl1pPr>
          </a:lstStyle>
          <a:p>
            <a:fld id="{05F8BEC3-A7F0-D648-815F-7F32F64B8098}" type="slidenum">
              <a:rPr lang="en-US" altLang="en-US"/>
              <a:pPr/>
              <a:t>‹#›</a:t>
            </a:fld>
            <a:endParaRPr lang="en-US" altLang="en-US"/>
          </a:p>
        </p:txBody>
      </p:sp>
    </p:spTree>
    <p:extLst>
      <p:ext uri="{BB962C8B-B14F-4D97-AF65-F5344CB8AC3E}">
        <p14:creationId xmlns:p14="http://schemas.microsoft.com/office/powerpoint/2010/main" val="23656432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8613"/>
            <a:ext cx="7772400" cy="1101725"/>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101482B2-13D6-AB51-53AD-5405DE105F7C}"/>
              </a:ext>
            </a:extLst>
          </p:cNvPr>
          <p:cNvSpPr>
            <a:spLocks noGrp="1"/>
          </p:cNvSpPr>
          <p:nvPr>
            <p:ph type="dt" sz="half" idx="10"/>
          </p:nvPr>
        </p:nvSpPr>
        <p:spPr/>
        <p:txBody>
          <a:bodyPr/>
          <a:lstStyle>
            <a:lvl1pPr>
              <a:defRPr/>
            </a:lvl1pPr>
          </a:lstStyle>
          <a:p>
            <a:fld id="{247338A1-2C71-C441-8030-AAFE9D5D7795}" type="datetime1">
              <a:rPr lang="en-US" altLang="en-US"/>
              <a:pPr/>
              <a:t>8/16/25</a:t>
            </a:fld>
            <a:endParaRPr lang="en-US" altLang="en-US"/>
          </a:p>
        </p:txBody>
      </p:sp>
      <p:sp>
        <p:nvSpPr>
          <p:cNvPr id="5" name="Footer Placeholder 4">
            <a:extLst>
              <a:ext uri="{FF2B5EF4-FFF2-40B4-BE49-F238E27FC236}">
                <a16:creationId xmlns:a16="http://schemas.microsoft.com/office/drawing/2014/main" id="{0D60BF29-81D1-A326-485D-F10C151112C5}"/>
              </a:ext>
            </a:extLst>
          </p:cNvPr>
          <p:cNvSpPr>
            <a:spLocks noGrp="1"/>
          </p:cNvSpPr>
          <p:nvPr>
            <p:ph type="ftr" sz="quarter" idx="11"/>
          </p:nvPr>
        </p:nvSpPr>
        <p:spPr/>
        <p:txBody>
          <a:bodyPr/>
          <a:lstStyle>
            <a:lvl1pPr>
              <a:defRPr/>
            </a:lvl1pPr>
          </a:lstStyle>
          <a:p>
            <a:pPr>
              <a:defRPr/>
            </a:pPr>
            <a:r>
              <a:rPr lang="en-US"/>
              <a:t>ESV</a:t>
            </a:r>
          </a:p>
        </p:txBody>
      </p:sp>
      <p:sp>
        <p:nvSpPr>
          <p:cNvPr id="6" name="Slide Number Placeholder 5">
            <a:extLst>
              <a:ext uri="{FF2B5EF4-FFF2-40B4-BE49-F238E27FC236}">
                <a16:creationId xmlns:a16="http://schemas.microsoft.com/office/drawing/2014/main" id="{7E2A511F-F0A5-6CC2-D607-1F7D9C064D0C}"/>
              </a:ext>
            </a:extLst>
          </p:cNvPr>
          <p:cNvSpPr>
            <a:spLocks noGrp="1"/>
          </p:cNvSpPr>
          <p:nvPr>
            <p:ph type="sldNum" sz="quarter" idx="12"/>
          </p:nvPr>
        </p:nvSpPr>
        <p:spPr/>
        <p:txBody>
          <a:bodyPr/>
          <a:lstStyle>
            <a:lvl1pPr>
              <a:defRPr/>
            </a:lvl1pPr>
          </a:lstStyle>
          <a:p>
            <a:fld id="{E4E0A899-76C8-9A4D-B48A-F4D7294AE87A}" type="slidenum">
              <a:rPr lang="en-US" altLang="en-US"/>
              <a:pPr/>
              <a:t>‹#›</a:t>
            </a:fld>
            <a:endParaRPr lang="en-US" altLang="en-US"/>
          </a:p>
        </p:txBody>
      </p:sp>
    </p:spTree>
    <p:extLst>
      <p:ext uri="{BB962C8B-B14F-4D97-AF65-F5344CB8AC3E}">
        <p14:creationId xmlns:p14="http://schemas.microsoft.com/office/powerpoint/2010/main" val="31302888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9E1E92B-ECFC-E3BA-EF4A-399E45D0AA6F}"/>
              </a:ext>
            </a:extLst>
          </p:cNvPr>
          <p:cNvSpPr>
            <a:spLocks noGrp="1"/>
          </p:cNvSpPr>
          <p:nvPr>
            <p:ph type="dt" sz="half" idx="10"/>
          </p:nvPr>
        </p:nvSpPr>
        <p:spPr/>
        <p:txBody>
          <a:bodyPr/>
          <a:lstStyle>
            <a:lvl1pPr>
              <a:defRPr/>
            </a:lvl1pPr>
          </a:lstStyle>
          <a:p>
            <a:fld id="{3A65C307-FFFE-8E4B-8836-87EDFC3B86D5}" type="datetime1">
              <a:rPr lang="en-US" altLang="en-US"/>
              <a:pPr/>
              <a:t>8/16/25</a:t>
            </a:fld>
            <a:endParaRPr lang="en-US" altLang="en-US"/>
          </a:p>
        </p:txBody>
      </p:sp>
      <p:sp>
        <p:nvSpPr>
          <p:cNvPr id="5" name="Footer Placeholder 4">
            <a:extLst>
              <a:ext uri="{FF2B5EF4-FFF2-40B4-BE49-F238E27FC236}">
                <a16:creationId xmlns:a16="http://schemas.microsoft.com/office/drawing/2014/main" id="{22A6A1CF-1BB7-F27D-6E1E-CC833D13A2FC}"/>
              </a:ext>
            </a:extLst>
          </p:cNvPr>
          <p:cNvSpPr>
            <a:spLocks noGrp="1"/>
          </p:cNvSpPr>
          <p:nvPr>
            <p:ph type="ftr" sz="quarter" idx="11"/>
          </p:nvPr>
        </p:nvSpPr>
        <p:spPr/>
        <p:txBody>
          <a:bodyPr/>
          <a:lstStyle>
            <a:lvl1pPr>
              <a:defRPr/>
            </a:lvl1pPr>
          </a:lstStyle>
          <a:p>
            <a:pPr>
              <a:defRPr/>
            </a:pPr>
            <a:r>
              <a:rPr lang="en-US"/>
              <a:t>ESV</a:t>
            </a:r>
          </a:p>
        </p:txBody>
      </p:sp>
      <p:sp>
        <p:nvSpPr>
          <p:cNvPr id="6" name="Slide Number Placeholder 5">
            <a:extLst>
              <a:ext uri="{FF2B5EF4-FFF2-40B4-BE49-F238E27FC236}">
                <a16:creationId xmlns:a16="http://schemas.microsoft.com/office/drawing/2014/main" id="{8384FAED-EC6B-705E-B0F1-131A862A6F99}"/>
              </a:ext>
            </a:extLst>
          </p:cNvPr>
          <p:cNvSpPr>
            <a:spLocks noGrp="1"/>
          </p:cNvSpPr>
          <p:nvPr>
            <p:ph type="sldNum" sz="quarter" idx="12"/>
          </p:nvPr>
        </p:nvSpPr>
        <p:spPr/>
        <p:txBody>
          <a:bodyPr/>
          <a:lstStyle>
            <a:lvl1pPr>
              <a:defRPr/>
            </a:lvl1pPr>
          </a:lstStyle>
          <a:p>
            <a:fld id="{84B55516-2173-FB46-B69A-68775C3156AD}" type="slidenum">
              <a:rPr lang="en-US" altLang="en-US"/>
              <a:pPr/>
              <a:t>‹#›</a:t>
            </a:fld>
            <a:endParaRPr lang="en-US" altLang="en-US"/>
          </a:p>
        </p:txBody>
      </p:sp>
    </p:spTree>
    <p:extLst>
      <p:ext uri="{BB962C8B-B14F-4D97-AF65-F5344CB8AC3E}">
        <p14:creationId xmlns:p14="http://schemas.microsoft.com/office/powerpoint/2010/main" val="35604138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5"/>
            <a:ext cx="7772400" cy="102235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79638"/>
            <a:ext cx="7772400" cy="11255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7922339-79FF-3BE8-2EF6-7F7A4D99112B}"/>
              </a:ext>
            </a:extLst>
          </p:cNvPr>
          <p:cNvSpPr>
            <a:spLocks noGrp="1"/>
          </p:cNvSpPr>
          <p:nvPr>
            <p:ph type="dt" sz="half" idx="10"/>
          </p:nvPr>
        </p:nvSpPr>
        <p:spPr/>
        <p:txBody>
          <a:bodyPr/>
          <a:lstStyle>
            <a:lvl1pPr>
              <a:defRPr/>
            </a:lvl1pPr>
          </a:lstStyle>
          <a:p>
            <a:fld id="{D4E685A5-2D2B-6E4E-83D4-B374D704011A}" type="datetime1">
              <a:rPr lang="en-US" altLang="en-US"/>
              <a:pPr/>
              <a:t>8/16/25</a:t>
            </a:fld>
            <a:endParaRPr lang="en-US" altLang="en-US"/>
          </a:p>
        </p:txBody>
      </p:sp>
      <p:sp>
        <p:nvSpPr>
          <p:cNvPr id="5" name="Footer Placeholder 4">
            <a:extLst>
              <a:ext uri="{FF2B5EF4-FFF2-40B4-BE49-F238E27FC236}">
                <a16:creationId xmlns:a16="http://schemas.microsoft.com/office/drawing/2014/main" id="{ED6FAE27-B6E8-CF74-CFD5-9F146EB2DB90}"/>
              </a:ext>
            </a:extLst>
          </p:cNvPr>
          <p:cNvSpPr>
            <a:spLocks noGrp="1"/>
          </p:cNvSpPr>
          <p:nvPr>
            <p:ph type="ftr" sz="quarter" idx="11"/>
          </p:nvPr>
        </p:nvSpPr>
        <p:spPr/>
        <p:txBody>
          <a:bodyPr/>
          <a:lstStyle>
            <a:lvl1pPr>
              <a:defRPr/>
            </a:lvl1pPr>
          </a:lstStyle>
          <a:p>
            <a:pPr>
              <a:defRPr/>
            </a:pPr>
            <a:r>
              <a:rPr lang="en-US"/>
              <a:t>ESV</a:t>
            </a:r>
          </a:p>
        </p:txBody>
      </p:sp>
      <p:sp>
        <p:nvSpPr>
          <p:cNvPr id="6" name="Slide Number Placeholder 5">
            <a:extLst>
              <a:ext uri="{FF2B5EF4-FFF2-40B4-BE49-F238E27FC236}">
                <a16:creationId xmlns:a16="http://schemas.microsoft.com/office/drawing/2014/main" id="{23E081FB-7748-567C-F76C-E2C430460778}"/>
              </a:ext>
            </a:extLst>
          </p:cNvPr>
          <p:cNvSpPr>
            <a:spLocks noGrp="1"/>
          </p:cNvSpPr>
          <p:nvPr>
            <p:ph type="sldNum" sz="quarter" idx="12"/>
          </p:nvPr>
        </p:nvSpPr>
        <p:spPr/>
        <p:txBody>
          <a:bodyPr/>
          <a:lstStyle>
            <a:lvl1pPr>
              <a:defRPr/>
            </a:lvl1pPr>
          </a:lstStyle>
          <a:p>
            <a:fld id="{E60050D5-9EE0-EC49-B27E-C37E96D380DF}" type="slidenum">
              <a:rPr lang="en-US" altLang="en-US"/>
              <a:pPr/>
              <a:t>‹#›</a:t>
            </a:fld>
            <a:endParaRPr lang="en-US" altLang="en-US"/>
          </a:p>
        </p:txBody>
      </p:sp>
    </p:spTree>
    <p:extLst>
      <p:ext uri="{BB962C8B-B14F-4D97-AF65-F5344CB8AC3E}">
        <p14:creationId xmlns:p14="http://schemas.microsoft.com/office/powerpoint/2010/main" val="31254599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C617D781-7EC6-4CBF-F2A2-4891C925443F}"/>
              </a:ext>
            </a:extLst>
          </p:cNvPr>
          <p:cNvSpPr>
            <a:spLocks noGrp="1"/>
          </p:cNvSpPr>
          <p:nvPr>
            <p:ph type="dt" sz="half" idx="10"/>
          </p:nvPr>
        </p:nvSpPr>
        <p:spPr/>
        <p:txBody>
          <a:bodyPr/>
          <a:lstStyle>
            <a:lvl1pPr>
              <a:defRPr/>
            </a:lvl1pPr>
          </a:lstStyle>
          <a:p>
            <a:fld id="{9FDE3A24-C83B-8942-A285-0828B72E5986}" type="datetime1">
              <a:rPr lang="en-US" altLang="en-US"/>
              <a:pPr/>
              <a:t>8/16/25</a:t>
            </a:fld>
            <a:endParaRPr lang="en-US" altLang="en-US"/>
          </a:p>
        </p:txBody>
      </p:sp>
      <p:sp>
        <p:nvSpPr>
          <p:cNvPr id="6" name="Footer Placeholder 4">
            <a:extLst>
              <a:ext uri="{FF2B5EF4-FFF2-40B4-BE49-F238E27FC236}">
                <a16:creationId xmlns:a16="http://schemas.microsoft.com/office/drawing/2014/main" id="{442D6994-B786-3B1B-15C8-8FFC5981EA0E}"/>
              </a:ext>
            </a:extLst>
          </p:cNvPr>
          <p:cNvSpPr>
            <a:spLocks noGrp="1"/>
          </p:cNvSpPr>
          <p:nvPr>
            <p:ph type="ftr" sz="quarter" idx="11"/>
          </p:nvPr>
        </p:nvSpPr>
        <p:spPr/>
        <p:txBody>
          <a:bodyPr/>
          <a:lstStyle>
            <a:lvl1pPr>
              <a:defRPr/>
            </a:lvl1pPr>
          </a:lstStyle>
          <a:p>
            <a:pPr>
              <a:defRPr/>
            </a:pPr>
            <a:r>
              <a:rPr lang="en-US"/>
              <a:t>ESV</a:t>
            </a:r>
          </a:p>
        </p:txBody>
      </p:sp>
      <p:sp>
        <p:nvSpPr>
          <p:cNvPr id="7" name="Slide Number Placeholder 5">
            <a:extLst>
              <a:ext uri="{FF2B5EF4-FFF2-40B4-BE49-F238E27FC236}">
                <a16:creationId xmlns:a16="http://schemas.microsoft.com/office/drawing/2014/main" id="{8525A3B1-7FDC-DF0A-B1A2-C06D2B2B9D8A}"/>
              </a:ext>
            </a:extLst>
          </p:cNvPr>
          <p:cNvSpPr>
            <a:spLocks noGrp="1"/>
          </p:cNvSpPr>
          <p:nvPr>
            <p:ph type="sldNum" sz="quarter" idx="12"/>
          </p:nvPr>
        </p:nvSpPr>
        <p:spPr/>
        <p:txBody>
          <a:bodyPr/>
          <a:lstStyle>
            <a:lvl1pPr>
              <a:defRPr/>
            </a:lvl1pPr>
          </a:lstStyle>
          <a:p>
            <a:fld id="{4315F017-FB85-4E4B-88D2-FAA1B14C43CC}" type="slidenum">
              <a:rPr lang="en-US" altLang="en-US"/>
              <a:pPr/>
              <a:t>‹#›</a:t>
            </a:fld>
            <a:endParaRPr lang="en-US" altLang="en-US"/>
          </a:p>
        </p:txBody>
      </p:sp>
    </p:spTree>
    <p:extLst>
      <p:ext uri="{BB962C8B-B14F-4D97-AF65-F5344CB8AC3E}">
        <p14:creationId xmlns:p14="http://schemas.microsoft.com/office/powerpoint/2010/main" val="25792354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A1F39D26-3876-0E7B-D4D7-192206AF4143}"/>
              </a:ext>
            </a:extLst>
          </p:cNvPr>
          <p:cNvSpPr>
            <a:spLocks noGrp="1"/>
          </p:cNvSpPr>
          <p:nvPr>
            <p:ph type="dt" sz="half" idx="10"/>
          </p:nvPr>
        </p:nvSpPr>
        <p:spPr/>
        <p:txBody>
          <a:bodyPr/>
          <a:lstStyle>
            <a:lvl1pPr>
              <a:defRPr/>
            </a:lvl1pPr>
          </a:lstStyle>
          <a:p>
            <a:fld id="{94C91C84-B5FC-1246-9DDE-338AEF3621F4}" type="datetime1">
              <a:rPr lang="en-US" altLang="en-US"/>
              <a:pPr/>
              <a:t>8/16/25</a:t>
            </a:fld>
            <a:endParaRPr lang="en-US" altLang="en-US"/>
          </a:p>
        </p:txBody>
      </p:sp>
      <p:sp>
        <p:nvSpPr>
          <p:cNvPr id="8" name="Footer Placeholder 4">
            <a:extLst>
              <a:ext uri="{FF2B5EF4-FFF2-40B4-BE49-F238E27FC236}">
                <a16:creationId xmlns:a16="http://schemas.microsoft.com/office/drawing/2014/main" id="{239AE136-D054-F386-26CD-8E4DAFCF0B53}"/>
              </a:ext>
            </a:extLst>
          </p:cNvPr>
          <p:cNvSpPr>
            <a:spLocks noGrp="1"/>
          </p:cNvSpPr>
          <p:nvPr>
            <p:ph type="ftr" sz="quarter" idx="11"/>
          </p:nvPr>
        </p:nvSpPr>
        <p:spPr/>
        <p:txBody>
          <a:bodyPr/>
          <a:lstStyle>
            <a:lvl1pPr>
              <a:defRPr/>
            </a:lvl1pPr>
          </a:lstStyle>
          <a:p>
            <a:pPr>
              <a:defRPr/>
            </a:pPr>
            <a:r>
              <a:rPr lang="en-US"/>
              <a:t>ESV</a:t>
            </a:r>
          </a:p>
        </p:txBody>
      </p:sp>
      <p:sp>
        <p:nvSpPr>
          <p:cNvPr id="9" name="Slide Number Placeholder 5">
            <a:extLst>
              <a:ext uri="{FF2B5EF4-FFF2-40B4-BE49-F238E27FC236}">
                <a16:creationId xmlns:a16="http://schemas.microsoft.com/office/drawing/2014/main" id="{7A0E187C-7488-7314-B6A6-68674C112EDE}"/>
              </a:ext>
            </a:extLst>
          </p:cNvPr>
          <p:cNvSpPr>
            <a:spLocks noGrp="1"/>
          </p:cNvSpPr>
          <p:nvPr>
            <p:ph type="sldNum" sz="quarter" idx="12"/>
          </p:nvPr>
        </p:nvSpPr>
        <p:spPr/>
        <p:txBody>
          <a:bodyPr/>
          <a:lstStyle>
            <a:lvl1pPr>
              <a:defRPr/>
            </a:lvl1pPr>
          </a:lstStyle>
          <a:p>
            <a:fld id="{6D82DA92-CC46-8F40-92DF-384AE8AAB41C}" type="slidenum">
              <a:rPr lang="en-US" altLang="en-US"/>
              <a:pPr/>
              <a:t>‹#›</a:t>
            </a:fld>
            <a:endParaRPr lang="en-US" altLang="en-US"/>
          </a:p>
        </p:txBody>
      </p:sp>
    </p:spTree>
    <p:extLst>
      <p:ext uri="{BB962C8B-B14F-4D97-AF65-F5344CB8AC3E}">
        <p14:creationId xmlns:p14="http://schemas.microsoft.com/office/powerpoint/2010/main" val="19476315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FF293537-19BD-3284-B380-9A4879967BD8}"/>
              </a:ext>
            </a:extLst>
          </p:cNvPr>
          <p:cNvSpPr>
            <a:spLocks noGrp="1"/>
          </p:cNvSpPr>
          <p:nvPr>
            <p:ph type="dt" sz="half" idx="10"/>
          </p:nvPr>
        </p:nvSpPr>
        <p:spPr/>
        <p:txBody>
          <a:bodyPr/>
          <a:lstStyle>
            <a:lvl1pPr>
              <a:defRPr/>
            </a:lvl1pPr>
          </a:lstStyle>
          <a:p>
            <a:fld id="{AA48B004-D301-E141-9EFD-24B9D37620B9}" type="datetime1">
              <a:rPr lang="en-US" altLang="en-US"/>
              <a:pPr/>
              <a:t>8/16/25</a:t>
            </a:fld>
            <a:endParaRPr lang="en-US" altLang="en-US"/>
          </a:p>
        </p:txBody>
      </p:sp>
      <p:sp>
        <p:nvSpPr>
          <p:cNvPr id="4" name="Footer Placeholder 4">
            <a:extLst>
              <a:ext uri="{FF2B5EF4-FFF2-40B4-BE49-F238E27FC236}">
                <a16:creationId xmlns:a16="http://schemas.microsoft.com/office/drawing/2014/main" id="{596134B6-180F-3A98-DD99-B10C8FF1B86B}"/>
              </a:ext>
            </a:extLst>
          </p:cNvPr>
          <p:cNvSpPr>
            <a:spLocks noGrp="1"/>
          </p:cNvSpPr>
          <p:nvPr>
            <p:ph type="ftr" sz="quarter" idx="11"/>
          </p:nvPr>
        </p:nvSpPr>
        <p:spPr/>
        <p:txBody>
          <a:bodyPr/>
          <a:lstStyle>
            <a:lvl1pPr>
              <a:defRPr/>
            </a:lvl1pPr>
          </a:lstStyle>
          <a:p>
            <a:pPr>
              <a:defRPr/>
            </a:pPr>
            <a:r>
              <a:rPr lang="en-US"/>
              <a:t>ESV</a:t>
            </a:r>
          </a:p>
        </p:txBody>
      </p:sp>
      <p:sp>
        <p:nvSpPr>
          <p:cNvPr id="5" name="Slide Number Placeholder 5">
            <a:extLst>
              <a:ext uri="{FF2B5EF4-FFF2-40B4-BE49-F238E27FC236}">
                <a16:creationId xmlns:a16="http://schemas.microsoft.com/office/drawing/2014/main" id="{DF373A68-F2DE-4234-AEC6-D6FD158F3D1C}"/>
              </a:ext>
            </a:extLst>
          </p:cNvPr>
          <p:cNvSpPr>
            <a:spLocks noGrp="1"/>
          </p:cNvSpPr>
          <p:nvPr>
            <p:ph type="sldNum" sz="quarter" idx="12"/>
          </p:nvPr>
        </p:nvSpPr>
        <p:spPr/>
        <p:txBody>
          <a:bodyPr/>
          <a:lstStyle>
            <a:lvl1pPr>
              <a:defRPr/>
            </a:lvl1pPr>
          </a:lstStyle>
          <a:p>
            <a:fld id="{0AEF3122-4A6F-B146-B71D-EBB0D1B56B53}" type="slidenum">
              <a:rPr lang="en-US" altLang="en-US"/>
              <a:pPr/>
              <a:t>‹#›</a:t>
            </a:fld>
            <a:endParaRPr lang="en-US" altLang="en-US"/>
          </a:p>
        </p:txBody>
      </p:sp>
    </p:spTree>
    <p:extLst>
      <p:ext uri="{BB962C8B-B14F-4D97-AF65-F5344CB8AC3E}">
        <p14:creationId xmlns:p14="http://schemas.microsoft.com/office/powerpoint/2010/main" val="19950011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7D82571A-4D45-7865-1EB1-69BC15BBBE6F}"/>
              </a:ext>
            </a:extLst>
          </p:cNvPr>
          <p:cNvSpPr>
            <a:spLocks noGrp="1"/>
          </p:cNvSpPr>
          <p:nvPr>
            <p:ph type="dt" sz="half" idx="10"/>
          </p:nvPr>
        </p:nvSpPr>
        <p:spPr/>
        <p:txBody>
          <a:bodyPr/>
          <a:lstStyle>
            <a:lvl1pPr>
              <a:defRPr/>
            </a:lvl1pPr>
          </a:lstStyle>
          <a:p>
            <a:fld id="{473C747B-5652-0746-959F-0617888E95B7}" type="datetime1">
              <a:rPr lang="en-US" altLang="en-US"/>
              <a:pPr/>
              <a:t>8/16/25</a:t>
            </a:fld>
            <a:endParaRPr lang="en-US" altLang="en-US"/>
          </a:p>
        </p:txBody>
      </p:sp>
      <p:sp>
        <p:nvSpPr>
          <p:cNvPr id="3" name="Footer Placeholder 4">
            <a:extLst>
              <a:ext uri="{FF2B5EF4-FFF2-40B4-BE49-F238E27FC236}">
                <a16:creationId xmlns:a16="http://schemas.microsoft.com/office/drawing/2014/main" id="{A6876610-F59A-A93C-98F6-DC7363007EC8}"/>
              </a:ext>
            </a:extLst>
          </p:cNvPr>
          <p:cNvSpPr>
            <a:spLocks noGrp="1"/>
          </p:cNvSpPr>
          <p:nvPr>
            <p:ph type="ftr" sz="quarter" idx="11"/>
          </p:nvPr>
        </p:nvSpPr>
        <p:spPr/>
        <p:txBody>
          <a:bodyPr/>
          <a:lstStyle>
            <a:lvl1pPr>
              <a:defRPr/>
            </a:lvl1pPr>
          </a:lstStyle>
          <a:p>
            <a:pPr>
              <a:defRPr/>
            </a:pPr>
            <a:r>
              <a:rPr lang="en-US"/>
              <a:t>ESV</a:t>
            </a:r>
          </a:p>
        </p:txBody>
      </p:sp>
      <p:sp>
        <p:nvSpPr>
          <p:cNvPr id="4" name="Slide Number Placeholder 5">
            <a:extLst>
              <a:ext uri="{FF2B5EF4-FFF2-40B4-BE49-F238E27FC236}">
                <a16:creationId xmlns:a16="http://schemas.microsoft.com/office/drawing/2014/main" id="{5570C078-F66D-533F-2501-862799B180A0}"/>
              </a:ext>
            </a:extLst>
          </p:cNvPr>
          <p:cNvSpPr>
            <a:spLocks noGrp="1"/>
          </p:cNvSpPr>
          <p:nvPr>
            <p:ph type="sldNum" sz="quarter" idx="12"/>
          </p:nvPr>
        </p:nvSpPr>
        <p:spPr/>
        <p:txBody>
          <a:bodyPr/>
          <a:lstStyle>
            <a:lvl1pPr>
              <a:defRPr/>
            </a:lvl1pPr>
          </a:lstStyle>
          <a:p>
            <a:fld id="{919B1FA8-CDF5-B945-B0EC-433917779966}" type="slidenum">
              <a:rPr lang="en-US" altLang="en-US"/>
              <a:pPr/>
              <a:t>‹#›</a:t>
            </a:fld>
            <a:endParaRPr lang="en-US" altLang="en-US"/>
          </a:p>
        </p:txBody>
      </p:sp>
    </p:spTree>
    <p:extLst>
      <p:ext uri="{BB962C8B-B14F-4D97-AF65-F5344CB8AC3E}">
        <p14:creationId xmlns:p14="http://schemas.microsoft.com/office/powerpoint/2010/main" val="17404271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4788"/>
            <a:ext cx="3008313" cy="87153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43862EC1-7CFD-7509-4F4A-FA95CB0707F9}"/>
              </a:ext>
            </a:extLst>
          </p:cNvPr>
          <p:cNvSpPr>
            <a:spLocks noGrp="1"/>
          </p:cNvSpPr>
          <p:nvPr>
            <p:ph type="dt" sz="half" idx="10"/>
          </p:nvPr>
        </p:nvSpPr>
        <p:spPr/>
        <p:txBody>
          <a:bodyPr/>
          <a:lstStyle>
            <a:lvl1pPr>
              <a:defRPr/>
            </a:lvl1pPr>
          </a:lstStyle>
          <a:p>
            <a:fld id="{46CB1A2C-854D-054B-844F-EF1469341C54}" type="datetime1">
              <a:rPr lang="en-US" altLang="en-US"/>
              <a:pPr/>
              <a:t>8/16/25</a:t>
            </a:fld>
            <a:endParaRPr lang="en-US" altLang="en-US"/>
          </a:p>
        </p:txBody>
      </p:sp>
      <p:sp>
        <p:nvSpPr>
          <p:cNvPr id="6" name="Footer Placeholder 4">
            <a:extLst>
              <a:ext uri="{FF2B5EF4-FFF2-40B4-BE49-F238E27FC236}">
                <a16:creationId xmlns:a16="http://schemas.microsoft.com/office/drawing/2014/main" id="{7C2020A9-883A-8BC4-7D4E-E3DBFBEF577C}"/>
              </a:ext>
            </a:extLst>
          </p:cNvPr>
          <p:cNvSpPr>
            <a:spLocks noGrp="1"/>
          </p:cNvSpPr>
          <p:nvPr>
            <p:ph type="ftr" sz="quarter" idx="11"/>
          </p:nvPr>
        </p:nvSpPr>
        <p:spPr/>
        <p:txBody>
          <a:bodyPr/>
          <a:lstStyle>
            <a:lvl1pPr>
              <a:defRPr/>
            </a:lvl1pPr>
          </a:lstStyle>
          <a:p>
            <a:pPr>
              <a:defRPr/>
            </a:pPr>
            <a:r>
              <a:rPr lang="en-US"/>
              <a:t>ESV</a:t>
            </a:r>
          </a:p>
        </p:txBody>
      </p:sp>
      <p:sp>
        <p:nvSpPr>
          <p:cNvPr id="7" name="Slide Number Placeholder 5">
            <a:extLst>
              <a:ext uri="{FF2B5EF4-FFF2-40B4-BE49-F238E27FC236}">
                <a16:creationId xmlns:a16="http://schemas.microsoft.com/office/drawing/2014/main" id="{EEAF68CD-7C1E-4A34-762E-05D23EFF3EDC}"/>
              </a:ext>
            </a:extLst>
          </p:cNvPr>
          <p:cNvSpPr>
            <a:spLocks noGrp="1"/>
          </p:cNvSpPr>
          <p:nvPr>
            <p:ph type="sldNum" sz="quarter" idx="12"/>
          </p:nvPr>
        </p:nvSpPr>
        <p:spPr/>
        <p:txBody>
          <a:bodyPr/>
          <a:lstStyle>
            <a:lvl1pPr>
              <a:defRPr/>
            </a:lvl1pPr>
          </a:lstStyle>
          <a:p>
            <a:fld id="{81A9A823-0F81-1442-A526-582987DCF331}" type="slidenum">
              <a:rPr lang="en-US" altLang="en-US"/>
              <a:pPr/>
              <a:t>‹#›</a:t>
            </a:fld>
            <a:endParaRPr lang="en-US" altLang="en-US"/>
          </a:p>
        </p:txBody>
      </p:sp>
    </p:spTree>
    <p:extLst>
      <p:ext uri="{BB962C8B-B14F-4D97-AF65-F5344CB8AC3E}">
        <p14:creationId xmlns:p14="http://schemas.microsoft.com/office/powerpoint/2010/main" val="3877991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005F296-6223-DE84-E3E8-5AEEFB1578FA}"/>
              </a:ext>
            </a:extLst>
          </p:cNvPr>
          <p:cNvSpPr>
            <a:spLocks noGrp="1"/>
          </p:cNvSpPr>
          <p:nvPr>
            <p:ph type="dt" sz="half" idx="10"/>
          </p:nvPr>
        </p:nvSpPr>
        <p:spPr/>
        <p:txBody>
          <a:bodyPr/>
          <a:lstStyle>
            <a:lvl1pPr>
              <a:defRPr/>
            </a:lvl1pPr>
          </a:lstStyle>
          <a:p>
            <a:fld id="{73F1A8A0-33AE-0249-9707-815E51DA4096}" type="datetime1">
              <a:rPr lang="en-US" altLang="en-US"/>
              <a:pPr/>
              <a:t>8/16/25</a:t>
            </a:fld>
            <a:endParaRPr lang="en-US" altLang="en-US"/>
          </a:p>
        </p:txBody>
      </p:sp>
      <p:sp>
        <p:nvSpPr>
          <p:cNvPr id="5" name="Footer Placeholder 4">
            <a:extLst>
              <a:ext uri="{FF2B5EF4-FFF2-40B4-BE49-F238E27FC236}">
                <a16:creationId xmlns:a16="http://schemas.microsoft.com/office/drawing/2014/main" id="{C55620BC-A177-C110-4610-2058289BD79C}"/>
              </a:ext>
            </a:extLst>
          </p:cNvPr>
          <p:cNvSpPr>
            <a:spLocks noGrp="1"/>
          </p:cNvSpPr>
          <p:nvPr>
            <p:ph type="ftr" sz="quarter" idx="11"/>
          </p:nvPr>
        </p:nvSpPr>
        <p:spPr/>
        <p:txBody>
          <a:bodyPr/>
          <a:lstStyle>
            <a:lvl1pPr>
              <a:defRPr/>
            </a:lvl1pPr>
          </a:lstStyle>
          <a:p>
            <a:pPr>
              <a:defRPr/>
            </a:pPr>
            <a:r>
              <a:rPr lang="en-US"/>
              <a:t>ESV</a:t>
            </a:r>
          </a:p>
        </p:txBody>
      </p:sp>
      <p:sp>
        <p:nvSpPr>
          <p:cNvPr id="6" name="Slide Number Placeholder 5">
            <a:extLst>
              <a:ext uri="{FF2B5EF4-FFF2-40B4-BE49-F238E27FC236}">
                <a16:creationId xmlns:a16="http://schemas.microsoft.com/office/drawing/2014/main" id="{E76B115C-A097-1614-914A-6A6E5FB53A03}"/>
              </a:ext>
            </a:extLst>
          </p:cNvPr>
          <p:cNvSpPr>
            <a:spLocks noGrp="1"/>
          </p:cNvSpPr>
          <p:nvPr>
            <p:ph type="sldNum" sz="quarter" idx="12"/>
          </p:nvPr>
        </p:nvSpPr>
        <p:spPr/>
        <p:txBody>
          <a:bodyPr/>
          <a:lstStyle>
            <a:lvl1pPr>
              <a:defRPr/>
            </a:lvl1pPr>
          </a:lstStyle>
          <a:p>
            <a:fld id="{DC47AFD9-5C2A-2A48-8308-8EBAA5FCAA5A}" type="slidenum">
              <a:rPr lang="en-US" altLang="en-US"/>
              <a:pPr/>
              <a:t>‹#›</a:t>
            </a:fld>
            <a:endParaRPr lang="en-US" altLang="en-US"/>
          </a:p>
        </p:txBody>
      </p:sp>
    </p:spTree>
    <p:extLst>
      <p:ext uri="{BB962C8B-B14F-4D97-AF65-F5344CB8AC3E}">
        <p14:creationId xmlns:p14="http://schemas.microsoft.com/office/powerpoint/2010/main" val="15642819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450"/>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60375"/>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D6394D07-4E51-236D-C928-9174257DDF1B}"/>
              </a:ext>
            </a:extLst>
          </p:cNvPr>
          <p:cNvSpPr>
            <a:spLocks noGrp="1"/>
          </p:cNvSpPr>
          <p:nvPr>
            <p:ph type="dt" sz="half" idx="10"/>
          </p:nvPr>
        </p:nvSpPr>
        <p:spPr/>
        <p:txBody>
          <a:bodyPr/>
          <a:lstStyle>
            <a:lvl1pPr>
              <a:defRPr/>
            </a:lvl1pPr>
          </a:lstStyle>
          <a:p>
            <a:fld id="{110BC6C8-954C-1B43-BE5A-542F10E54950}" type="datetime1">
              <a:rPr lang="en-US" altLang="en-US"/>
              <a:pPr/>
              <a:t>8/16/25</a:t>
            </a:fld>
            <a:endParaRPr lang="en-US" altLang="en-US"/>
          </a:p>
        </p:txBody>
      </p:sp>
      <p:sp>
        <p:nvSpPr>
          <p:cNvPr id="6" name="Footer Placeholder 4">
            <a:extLst>
              <a:ext uri="{FF2B5EF4-FFF2-40B4-BE49-F238E27FC236}">
                <a16:creationId xmlns:a16="http://schemas.microsoft.com/office/drawing/2014/main" id="{C99A0CD0-62DD-B883-8501-3E5F7FDA9ED7}"/>
              </a:ext>
            </a:extLst>
          </p:cNvPr>
          <p:cNvSpPr>
            <a:spLocks noGrp="1"/>
          </p:cNvSpPr>
          <p:nvPr>
            <p:ph type="ftr" sz="quarter" idx="11"/>
          </p:nvPr>
        </p:nvSpPr>
        <p:spPr/>
        <p:txBody>
          <a:bodyPr/>
          <a:lstStyle>
            <a:lvl1pPr>
              <a:defRPr/>
            </a:lvl1pPr>
          </a:lstStyle>
          <a:p>
            <a:pPr>
              <a:defRPr/>
            </a:pPr>
            <a:r>
              <a:rPr lang="en-US"/>
              <a:t>ESV</a:t>
            </a:r>
          </a:p>
        </p:txBody>
      </p:sp>
      <p:sp>
        <p:nvSpPr>
          <p:cNvPr id="7" name="Slide Number Placeholder 5">
            <a:extLst>
              <a:ext uri="{FF2B5EF4-FFF2-40B4-BE49-F238E27FC236}">
                <a16:creationId xmlns:a16="http://schemas.microsoft.com/office/drawing/2014/main" id="{5B152630-5899-F6E4-9B9F-0A34F1106A79}"/>
              </a:ext>
            </a:extLst>
          </p:cNvPr>
          <p:cNvSpPr>
            <a:spLocks noGrp="1"/>
          </p:cNvSpPr>
          <p:nvPr>
            <p:ph type="sldNum" sz="quarter" idx="12"/>
          </p:nvPr>
        </p:nvSpPr>
        <p:spPr/>
        <p:txBody>
          <a:bodyPr/>
          <a:lstStyle>
            <a:lvl1pPr>
              <a:defRPr/>
            </a:lvl1pPr>
          </a:lstStyle>
          <a:p>
            <a:fld id="{E59C5B2C-F137-5A43-B4B7-0B82BF7E1BC0}" type="slidenum">
              <a:rPr lang="en-US" altLang="en-US"/>
              <a:pPr/>
              <a:t>‹#›</a:t>
            </a:fld>
            <a:endParaRPr lang="en-US" altLang="en-US"/>
          </a:p>
        </p:txBody>
      </p:sp>
    </p:spTree>
    <p:extLst>
      <p:ext uri="{BB962C8B-B14F-4D97-AF65-F5344CB8AC3E}">
        <p14:creationId xmlns:p14="http://schemas.microsoft.com/office/powerpoint/2010/main" val="22718005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55A42E0-4EBE-E1A4-1007-A73A0857C915}"/>
              </a:ext>
            </a:extLst>
          </p:cNvPr>
          <p:cNvSpPr>
            <a:spLocks noGrp="1"/>
          </p:cNvSpPr>
          <p:nvPr>
            <p:ph type="dt" sz="half" idx="10"/>
          </p:nvPr>
        </p:nvSpPr>
        <p:spPr/>
        <p:txBody>
          <a:bodyPr/>
          <a:lstStyle>
            <a:lvl1pPr>
              <a:defRPr/>
            </a:lvl1pPr>
          </a:lstStyle>
          <a:p>
            <a:fld id="{E5C78004-98AB-BF4A-9254-45D4415094A0}" type="datetime1">
              <a:rPr lang="en-US" altLang="en-US"/>
              <a:pPr/>
              <a:t>8/16/25</a:t>
            </a:fld>
            <a:endParaRPr lang="en-US" altLang="en-US"/>
          </a:p>
        </p:txBody>
      </p:sp>
      <p:sp>
        <p:nvSpPr>
          <p:cNvPr id="5" name="Footer Placeholder 4">
            <a:extLst>
              <a:ext uri="{FF2B5EF4-FFF2-40B4-BE49-F238E27FC236}">
                <a16:creationId xmlns:a16="http://schemas.microsoft.com/office/drawing/2014/main" id="{F3DC69FD-DCFE-9799-427E-EC80C9B86472}"/>
              </a:ext>
            </a:extLst>
          </p:cNvPr>
          <p:cNvSpPr>
            <a:spLocks noGrp="1"/>
          </p:cNvSpPr>
          <p:nvPr>
            <p:ph type="ftr" sz="quarter" idx="11"/>
          </p:nvPr>
        </p:nvSpPr>
        <p:spPr/>
        <p:txBody>
          <a:bodyPr/>
          <a:lstStyle>
            <a:lvl1pPr>
              <a:defRPr/>
            </a:lvl1pPr>
          </a:lstStyle>
          <a:p>
            <a:pPr>
              <a:defRPr/>
            </a:pPr>
            <a:r>
              <a:rPr lang="en-US"/>
              <a:t>ESV</a:t>
            </a:r>
          </a:p>
        </p:txBody>
      </p:sp>
      <p:sp>
        <p:nvSpPr>
          <p:cNvPr id="6" name="Slide Number Placeholder 5">
            <a:extLst>
              <a:ext uri="{FF2B5EF4-FFF2-40B4-BE49-F238E27FC236}">
                <a16:creationId xmlns:a16="http://schemas.microsoft.com/office/drawing/2014/main" id="{50561D9F-39E0-1FDC-3327-D2154AC615F6}"/>
              </a:ext>
            </a:extLst>
          </p:cNvPr>
          <p:cNvSpPr>
            <a:spLocks noGrp="1"/>
          </p:cNvSpPr>
          <p:nvPr>
            <p:ph type="sldNum" sz="quarter" idx="12"/>
          </p:nvPr>
        </p:nvSpPr>
        <p:spPr/>
        <p:txBody>
          <a:bodyPr/>
          <a:lstStyle>
            <a:lvl1pPr>
              <a:defRPr/>
            </a:lvl1pPr>
          </a:lstStyle>
          <a:p>
            <a:fld id="{0BB2B6FE-9B7E-284B-A92C-8FADB88D75E4}" type="slidenum">
              <a:rPr lang="en-US" altLang="en-US"/>
              <a:pPr/>
              <a:t>‹#›</a:t>
            </a:fld>
            <a:endParaRPr lang="en-US" altLang="en-US"/>
          </a:p>
        </p:txBody>
      </p:sp>
    </p:spTree>
    <p:extLst>
      <p:ext uri="{BB962C8B-B14F-4D97-AF65-F5344CB8AC3E}">
        <p14:creationId xmlns:p14="http://schemas.microsoft.com/office/powerpoint/2010/main" val="25004778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375"/>
            <a:ext cx="2057400" cy="43878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6375"/>
            <a:ext cx="6019800" cy="43878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300071-06A8-18FE-73C8-46CFFDB6318F}"/>
              </a:ext>
            </a:extLst>
          </p:cNvPr>
          <p:cNvSpPr>
            <a:spLocks noGrp="1"/>
          </p:cNvSpPr>
          <p:nvPr>
            <p:ph type="dt" sz="half" idx="10"/>
          </p:nvPr>
        </p:nvSpPr>
        <p:spPr/>
        <p:txBody>
          <a:bodyPr/>
          <a:lstStyle>
            <a:lvl1pPr>
              <a:defRPr/>
            </a:lvl1pPr>
          </a:lstStyle>
          <a:p>
            <a:fld id="{27D7E844-9B4A-AE4D-BDC1-475A1C8A52D5}" type="datetime1">
              <a:rPr lang="en-US" altLang="en-US"/>
              <a:pPr/>
              <a:t>8/16/25</a:t>
            </a:fld>
            <a:endParaRPr lang="en-US" altLang="en-US"/>
          </a:p>
        </p:txBody>
      </p:sp>
      <p:sp>
        <p:nvSpPr>
          <p:cNvPr id="5" name="Footer Placeholder 4">
            <a:extLst>
              <a:ext uri="{FF2B5EF4-FFF2-40B4-BE49-F238E27FC236}">
                <a16:creationId xmlns:a16="http://schemas.microsoft.com/office/drawing/2014/main" id="{B5F65C4B-8530-6BCC-0CAF-9CFA053C261D}"/>
              </a:ext>
            </a:extLst>
          </p:cNvPr>
          <p:cNvSpPr>
            <a:spLocks noGrp="1"/>
          </p:cNvSpPr>
          <p:nvPr>
            <p:ph type="ftr" sz="quarter" idx="11"/>
          </p:nvPr>
        </p:nvSpPr>
        <p:spPr/>
        <p:txBody>
          <a:bodyPr/>
          <a:lstStyle>
            <a:lvl1pPr>
              <a:defRPr/>
            </a:lvl1pPr>
          </a:lstStyle>
          <a:p>
            <a:pPr>
              <a:defRPr/>
            </a:pPr>
            <a:r>
              <a:rPr lang="en-US"/>
              <a:t>ESV</a:t>
            </a:r>
          </a:p>
        </p:txBody>
      </p:sp>
      <p:sp>
        <p:nvSpPr>
          <p:cNvPr id="6" name="Slide Number Placeholder 5">
            <a:extLst>
              <a:ext uri="{FF2B5EF4-FFF2-40B4-BE49-F238E27FC236}">
                <a16:creationId xmlns:a16="http://schemas.microsoft.com/office/drawing/2014/main" id="{81008DF8-6AF1-C869-190F-89DBB2CAF753}"/>
              </a:ext>
            </a:extLst>
          </p:cNvPr>
          <p:cNvSpPr>
            <a:spLocks noGrp="1"/>
          </p:cNvSpPr>
          <p:nvPr>
            <p:ph type="sldNum" sz="quarter" idx="12"/>
          </p:nvPr>
        </p:nvSpPr>
        <p:spPr/>
        <p:txBody>
          <a:bodyPr/>
          <a:lstStyle>
            <a:lvl1pPr>
              <a:defRPr/>
            </a:lvl1pPr>
          </a:lstStyle>
          <a:p>
            <a:fld id="{F32C21DE-BD76-D14F-A583-AD1AA8FD927A}" type="slidenum">
              <a:rPr lang="en-US" altLang="en-US"/>
              <a:pPr/>
              <a:t>‹#›</a:t>
            </a:fld>
            <a:endParaRPr lang="en-US" altLang="en-US"/>
          </a:p>
        </p:txBody>
      </p:sp>
    </p:spTree>
    <p:extLst>
      <p:ext uri="{BB962C8B-B14F-4D97-AF65-F5344CB8AC3E}">
        <p14:creationId xmlns:p14="http://schemas.microsoft.com/office/powerpoint/2010/main" val="31693918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0DBA6B6-05A0-9451-EF08-F7CC82025C07}"/>
              </a:ext>
            </a:extLst>
          </p:cNvPr>
          <p:cNvSpPr>
            <a:spLocks noGrp="1"/>
          </p:cNvSpPr>
          <p:nvPr>
            <p:ph type="dt" sz="half" idx="10"/>
          </p:nvPr>
        </p:nvSpPr>
        <p:spPr/>
        <p:txBody>
          <a:bodyPr/>
          <a:lstStyle>
            <a:lvl1pPr>
              <a:defRPr/>
            </a:lvl1pPr>
          </a:lstStyle>
          <a:p>
            <a:fld id="{E10CF872-9445-A848-88D9-FA9556E45FD6}" type="datetime1">
              <a:rPr lang="en-US" altLang="en-US"/>
              <a:pPr/>
              <a:t>8/16/25</a:t>
            </a:fld>
            <a:endParaRPr lang="en-US" altLang="en-US"/>
          </a:p>
        </p:txBody>
      </p:sp>
      <p:sp>
        <p:nvSpPr>
          <p:cNvPr id="5" name="Footer Placeholder 4">
            <a:extLst>
              <a:ext uri="{FF2B5EF4-FFF2-40B4-BE49-F238E27FC236}">
                <a16:creationId xmlns:a16="http://schemas.microsoft.com/office/drawing/2014/main" id="{AFCCED67-B938-E0B2-6404-536AE5E0B3B8}"/>
              </a:ext>
            </a:extLst>
          </p:cNvPr>
          <p:cNvSpPr>
            <a:spLocks noGrp="1"/>
          </p:cNvSpPr>
          <p:nvPr>
            <p:ph type="ftr" sz="quarter" idx="11"/>
          </p:nvPr>
        </p:nvSpPr>
        <p:spPr/>
        <p:txBody>
          <a:bodyPr/>
          <a:lstStyle>
            <a:lvl1pPr>
              <a:defRPr/>
            </a:lvl1pPr>
          </a:lstStyle>
          <a:p>
            <a:pPr>
              <a:defRPr/>
            </a:pPr>
            <a:r>
              <a:rPr lang="en-US"/>
              <a:t>ESV</a:t>
            </a:r>
          </a:p>
        </p:txBody>
      </p:sp>
      <p:sp>
        <p:nvSpPr>
          <p:cNvPr id="6" name="Slide Number Placeholder 5">
            <a:extLst>
              <a:ext uri="{FF2B5EF4-FFF2-40B4-BE49-F238E27FC236}">
                <a16:creationId xmlns:a16="http://schemas.microsoft.com/office/drawing/2014/main" id="{98BCD5C4-5E31-2B6B-91B5-5283B5F1A918}"/>
              </a:ext>
            </a:extLst>
          </p:cNvPr>
          <p:cNvSpPr>
            <a:spLocks noGrp="1"/>
          </p:cNvSpPr>
          <p:nvPr>
            <p:ph type="sldNum" sz="quarter" idx="12"/>
          </p:nvPr>
        </p:nvSpPr>
        <p:spPr/>
        <p:txBody>
          <a:bodyPr/>
          <a:lstStyle>
            <a:lvl1pPr>
              <a:defRPr/>
            </a:lvl1pPr>
          </a:lstStyle>
          <a:p>
            <a:fld id="{29740C39-C640-124C-B7C4-CCF3B158EF0C}" type="slidenum">
              <a:rPr lang="en-US" altLang="en-US"/>
              <a:pPr/>
              <a:t>‹#›</a:t>
            </a:fld>
            <a:endParaRPr lang="en-US" altLang="en-US"/>
          </a:p>
        </p:txBody>
      </p:sp>
    </p:spTree>
    <p:extLst>
      <p:ext uri="{BB962C8B-B14F-4D97-AF65-F5344CB8AC3E}">
        <p14:creationId xmlns:p14="http://schemas.microsoft.com/office/powerpoint/2010/main" val="11906045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D3C5BA3B-C277-FC4A-4E0B-106301EBF09C}"/>
              </a:ext>
            </a:extLst>
          </p:cNvPr>
          <p:cNvSpPr>
            <a:spLocks noGrp="1"/>
          </p:cNvSpPr>
          <p:nvPr>
            <p:ph type="dt" sz="half" idx="10"/>
          </p:nvPr>
        </p:nvSpPr>
        <p:spPr/>
        <p:txBody>
          <a:bodyPr/>
          <a:lstStyle>
            <a:lvl1pPr>
              <a:defRPr/>
            </a:lvl1pPr>
          </a:lstStyle>
          <a:p>
            <a:fld id="{F4E9BEED-3230-F545-9560-8F20FD456850}" type="datetime1">
              <a:rPr lang="en-US" altLang="en-US"/>
              <a:pPr/>
              <a:t>8/16/25</a:t>
            </a:fld>
            <a:endParaRPr lang="en-US" altLang="en-US"/>
          </a:p>
        </p:txBody>
      </p:sp>
      <p:sp>
        <p:nvSpPr>
          <p:cNvPr id="6" name="Footer Placeholder 4">
            <a:extLst>
              <a:ext uri="{FF2B5EF4-FFF2-40B4-BE49-F238E27FC236}">
                <a16:creationId xmlns:a16="http://schemas.microsoft.com/office/drawing/2014/main" id="{B0BC435F-80C6-51DD-6A29-7BE7BE089815}"/>
              </a:ext>
            </a:extLst>
          </p:cNvPr>
          <p:cNvSpPr>
            <a:spLocks noGrp="1"/>
          </p:cNvSpPr>
          <p:nvPr>
            <p:ph type="ftr" sz="quarter" idx="11"/>
          </p:nvPr>
        </p:nvSpPr>
        <p:spPr/>
        <p:txBody>
          <a:bodyPr/>
          <a:lstStyle>
            <a:lvl1pPr>
              <a:defRPr/>
            </a:lvl1pPr>
          </a:lstStyle>
          <a:p>
            <a:pPr>
              <a:defRPr/>
            </a:pPr>
            <a:r>
              <a:rPr lang="en-US"/>
              <a:t>ESV</a:t>
            </a:r>
          </a:p>
        </p:txBody>
      </p:sp>
      <p:sp>
        <p:nvSpPr>
          <p:cNvPr id="7" name="Slide Number Placeholder 5">
            <a:extLst>
              <a:ext uri="{FF2B5EF4-FFF2-40B4-BE49-F238E27FC236}">
                <a16:creationId xmlns:a16="http://schemas.microsoft.com/office/drawing/2014/main" id="{165019B5-8D6E-E3F4-6501-34122A44DF69}"/>
              </a:ext>
            </a:extLst>
          </p:cNvPr>
          <p:cNvSpPr>
            <a:spLocks noGrp="1"/>
          </p:cNvSpPr>
          <p:nvPr>
            <p:ph type="sldNum" sz="quarter" idx="12"/>
          </p:nvPr>
        </p:nvSpPr>
        <p:spPr/>
        <p:txBody>
          <a:bodyPr/>
          <a:lstStyle>
            <a:lvl1pPr>
              <a:defRPr/>
            </a:lvl1pPr>
          </a:lstStyle>
          <a:p>
            <a:fld id="{8875FC0B-E77C-3D41-8DB5-DEBEAC9DCB5B}" type="slidenum">
              <a:rPr lang="en-US" altLang="en-US"/>
              <a:pPr/>
              <a:t>‹#›</a:t>
            </a:fld>
            <a:endParaRPr lang="en-US" altLang="en-US"/>
          </a:p>
        </p:txBody>
      </p:sp>
    </p:spTree>
    <p:extLst>
      <p:ext uri="{BB962C8B-B14F-4D97-AF65-F5344CB8AC3E}">
        <p14:creationId xmlns:p14="http://schemas.microsoft.com/office/powerpoint/2010/main" val="194305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A4886B82-AE2A-50CD-8A95-94DB59E55878}"/>
              </a:ext>
            </a:extLst>
          </p:cNvPr>
          <p:cNvSpPr>
            <a:spLocks noGrp="1"/>
          </p:cNvSpPr>
          <p:nvPr>
            <p:ph type="dt" sz="half" idx="10"/>
          </p:nvPr>
        </p:nvSpPr>
        <p:spPr/>
        <p:txBody>
          <a:bodyPr/>
          <a:lstStyle>
            <a:lvl1pPr>
              <a:defRPr/>
            </a:lvl1pPr>
          </a:lstStyle>
          <a:p>
            <a:fld id="{DC10D600-99D0-8549-8F39-88FE21479364}" type="datetime1">
              <a:rPr lang="en-US" altLang="en-US"/>
              <a:pPr/>
              <a:t>8/16/25</a:t>
            </a:fld>
            <a:endParaRPr lang="en-US" altLang="en-US"/>
          </a:p>
        </p:txBody>
      </p:sp>
      <p:sp>
        <p:nvSpPr>
          <p:cNvPr id="8" name="Footer Placeholder 4">
            <a:extLst>
              <a:ext uri="{FF2B5EF4-FFF2-40B4-BE49-F238E27FC236}">
                <a16:creationId xmlns:a16="http://schemas.microsoft.com/office/drawing/2014/main" id="{9D53C03D-6535-778B-35EB-8A4A6E16A915}"/>
              </a:ext>
            </a:extLst>
          </p:cNvPr>
          <p:cNvSpPr>
            <a:spLocks noGrp="1"/>
          </p:cNvSpPr>
          <p:nvPr>
            <p:ph type="ftr" sz="quarter" idx="11"/>
          </p:nvPr>
        </p:nvSpPr>
        <p:spPr/>
        <p:txBody>
          <a:bodyPr/>
          <a:lstStyle>
            <a:lvl1pPr>
              <a:defRPr/>
            </a:lvl1pPr>
          </a:lstStyle>
          <a:p>
            <a:pPr>
              <a:defRPr/>
            </a:pPr>
            <a:r>
              <a:rPr lang="en-US"/>
              <a:t>ESV</a:t>
            </a:r>
          </a:p>
        </p:txBody>
      </p:sp>
      <p:sp>
        <p:nvSpPr>
          <p:cNvPr id="9" name="Slide Number Placeholder 5">
            <a:extLst>
              <a:ext uri="{FF2B5EF4-FFF2-40B4-BE49-F238E27FC236}">
                <a16:creationId xmlns:a16="http://schemas.microsoft.com/office/drawing/2014/main" id="{93B13324-4F71-040B-1485-BCB7403CF874}"/>
              </a:ext>
            </a:extLst>
          </p:cNvPr>
          <p:cNvSpPr>
            <a:spLocks noGrp="1"/>
          </p:cNvSpPr>
          <p:nvPr>
            <p:ph type="sldNum" sz="quarter" idx="12"/>
          </p:nvPr>
        </p:nvSpPr>
        <p:spPr/>
        <p:txBody>
          <a:bodyPr/>
          <a:lstStyle>
            <a:lvl1pPr>
              <a:defRPr/>
            </a:lvl1pPr>
          </a:lstStyle>
          <a:p>
            <a:fld id="{3453041F-2495-2D4C-9317-D88F2748AD46}" type="slidenum">
              <a:rPr lang="en-US" altLang="en-US"/>
              <a:pPr/>
              <a:t>‹#›</a:t>
            </a:fld>
            <a:endParaRPr lang="en-US" altLang="en-US"/>
          </a:p>
        </p:txBody>
      </p:sp>
    </p:spTree>
    <p:extLst>
      <p:ext uri="{BB962C8B-B14F-4D97-AF65-F5344CB8AC3E}">
        <p14:creationId xmlns:p14="http://schemas.microsoft.com/office/powerpoint/2010/main" val="26553032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CFFD4728-C9C8-5CEC-C59F-B0E4CCC2252F}"/>
              </a:ext>
            </a:extLst>
          </p:cNvPr>
          <p:cNvSpPr>
            <a:spLocks noGrp="1"/>
          </p:cNvSpPr>
          <p:nvPr>
            <p:ph type="dt" sz="half" idx="10"/>
          </p:nvPr>
        </p:nvSpPr>
        <p:spPr/>
        <p:txBody>
          <a:bodyPr/>
          <a:lstStyle>
            <a:lvl1pPr>
              <a:defRPr/>
            </a:lvl1pPr>
          </a:lstStyle>
          <a:p>
            <a:fld id="{80191BB3-F516-1F46-A452-839A21DD4C74}" type="datetime1">
              <a:rPr lang="en-US" altLang="en-US"/>
              <a:pPr/>
              <a:t>8/16/25</a:t>
            </a:fld>
            <a:endParaRPr lang="en-US" altLang="en-US"/>
          </a:p>
        </p:txBody>
      </p:sp>
      <p:sp>
        <p:nvSpPr>
          <p:cNvPr id="4" name="Footer Placeholder 4">
            <a:extLst>
              <a:ext uri="{FF2B5EF4-FFF2-40B4-BE49-F238E27FC236}">
                <a16:creationId xmlns:a16="http://schemas.microsoft.com/office/drawing/2014/main" id="{9B881BE8-608D-9E1D-8E71-0AE90A687B5B}"/>
              </a:ext>
            </a:extLst>
          </p:cNvPr>
          <p:cNvSpPr>
            <a:spLocks noGrp="1"/>
          </p:cNvSpPr>
          <p:nvPr>
            <p:ph type="ftr" sz="quarter" idx="11"/>
          </p:nvPr>
        </p:nvSpPr>
        <p:spPr/>
        <p:txBody>
          <a:bodyPr/>
          <a:lstStyle>
            <a:lvl1pPr>
              <a:defRPr/>
            </a:lvl1pPr>
          </a:lstStyle>
          <a:p>
            <a:pPr>
              <a:defRPr/>
            </a:pPr>
            <a:r>
              <a:rPr lang="en-US"/>
              <a:t>ESV</a:t>
            </a:r>
          </a:p>
        </p:txBody>
      </p:sp>
      <p:sp>
        <p:nvSpPr>
          <p:cNvPr id="5" name="Slide Number Placeholder 5">
            <a:extLst>
              <a:ext uri="{FF2B5EF4-FFF2-40B4-BE49-F238E27FC236}">
                <a16:creationId xmlns:a16="http://schemas.microsoft.com/office/drawing/2014/main" id="{1E505F27-92CB-8396-6194-E8C6B214A45B}"/>
              </a:ext>
            </a:extLst>
          </p:cNvPr>
          <p:cNvSpPr>
            <a:spLocks noGrp="1"/>
          </p:cNvSpPr>
          <p:nvPr>
            <p:ph type="sldNum" sz="quarter" idx="12"/>
          </p:nvPr>
        </p:nvSpPr>
        <p:spPr/>
        <p:txBody>
          <a:bodyPr/>
          <a:lstStyle>
            <a:lvl1pPr>
              <a:defRPr/>
            </a:lvl1pPr>
          </a:lstStyle>
          <a:p>
            <a:fld id="{257C30EC-8709-0249-AA69-C15A2EB13C7A}" type="slidenum">
              <a:rPr lang="en-US" altLang="en-US"/>
              <a:pPr/>
              <a:t>‹#›</a:t>
            </a:fld>
            <a:endParaRPr lang="en-US" altLang="en-US"/>
          </a:p>
        </p:txBody>
      </p:sp>
    </p:spTree>
    <p:extLst>
      <p:ext uri="{BB962C8B-B14F-4D97-AF65-F5344CB8AC3E}">
        <p14:creationId xmlns:p14="http://schemas.microsoft.com/office/powerpoint/2010/main" val="27732556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B736D9EC-D0C7-A5D0-E49B-721C6C5A0821}"/>
              </a:ext>
            </a:extLst>
          </p:cNvPr>
          <p:cNvSpPr>
            <a:spLocks noGrp="1"/>
          </p:cNvSpPr>
          <p:nvPr>
            <p:ph type="dt" sz="half" idx="10"/>
          </p:nvPr>
        </p:nvSpPr>
        <p:spPr/>
        <p:txBody>
          <a:bodyPr/>
          <a:lstStyle>
            <a:lvl1pPr>
              <a:defRPr/>
            </a:lvl1pPr>
          </a:lstStyle>
          <a:p>
            <a:fld id="{B989D08C-48DE-234B-AAFC-211479AA1693}" type="datetime1">
              <a:rPr lang="en-US" altLang="en-US"/>
              <a:pPr/>
              <a:t>8/16/25</a:t>
            </a:fld>
            <a:endParaRPr lang="en-US" altLang="en-US"/>
          </a:p>
        </p:txBody>
      </p:sp>
      <p:sp>
        <p:nvSpPr>
          <p:cNvPr id="3" name="Footer Placeholder 4">
            <a:extLst>
              <a:ext uri="{FF2B5EF4-FFF2-40B4-BE49-F238E27FC236}">
                <a16:creationId xmlns:a16="http://schemas.microsoft.com/office/drawing/2014/main" id="{E55F307C-3668-7ABC-2249-BA8AB4997678}"/>
              </a:ext>
            </a:extLst>
          </p:cNvPr>
          <p:cNvSpPr>
            <a:spLocks noGrp="1"/>
          </p:cNvSpPr>
          <p:nvPr>
            <p:ph type="ftr" sz="quarter" idx="11"/>
          </p:nvPr>
        </p:nvSpPr>
        <p:spPr/>
        <p:txBody>
          <a:bodyPr/>
          <a:lstStyle>
            <a:lvl1pPr>
              <a:defRPr/>
            </a:lvl1pPr>
          </a:lstStyle>
          <a:p>
            <a:pPr>
              <a:defRPr/>
            </a:pPr>
            <a:r>
              <a:rPr lang="en-US"/>
              <a:t>ESV</a:t>
            </a:r>
          </a:p>
        </p:txBody>
      </p:sp>
      <p:sp>
        <p:nvSpPr>
          <p:cNvPr id="4" name="Slide Number Placeholder 5">
            <a:extLst>
              <a:ext uri="{FF2B5EF4-FFF2-40B4-BE49-F238E27FC236}">
                <a16:creationId xmlns:a16="http://schemas.microsoft.com/office/drawing/2014/main" id="{8FFBE253-ACFA-5D1E-F0FF-7363FF615D75}"/>
              </a:ext>
            </a:extLst>
          </p:cNvPr>
          <p:cNvSpPr>
            <a:spLocks noGrp="1"/>
          </p:cNvSpPr>
          <p:nvPr>
            <p:ph type="sldNum" sz="quarter" idx="12"/>
          </p:nvPr>
        </p:nvSpPr>
        <p:spPr/>
        <p:txBody>
          <a:bodyPr/>
          <a:lstStyle>
            <a:lvl1pPr>
              <a:defRPr/>
            </a:lvl1pPr>
          </a:lstStyle>
          <a:p>
            <a:fld id="{54864335-BE2A-334C-99BF-32E385FE6DE6}" type="slidenum">
              <a:rPr lang="en-US" altLang="en-US"/>
              <a:pPr/>
              <a:t>‹#›</a:t>
            </a:fld>
            <a:endParaRPr lang="en-US" altLang="en-US"/>
          </a:p>
        </p:txBody>
      </p:sp>
    </p:spTree>
    <p:extLst>
      <p:ext uri="{BB962C8B-B14F-4D97-AF65-F5344CB8AC3E}">
        <p14:creationId xmlns:p14="http://schemas.microsoft.com/office/powerpoint/2010/main" val="5537794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9016BA29-06B2-E5B5-207F-4DA80CF88C72}"/>
              </a:ext>
            </a:extLst>
          </p:cNvPr>
          <p:cNvSpPr>
            <a:spLocks noGrp="1"/>
          </p:cNvSpPr>
          <p:nvPr>
            <p:ph type="dt" sz="half" idx="10"/>
          </p:nvPr>
        </p:nvSpPr>
        <p:spPr/>
        <p:txBody>
          <a:bodyPr/>
          <a:lstStyle>
            <a:lvl1pPr>
              <a:defRPr/>
            </a:lvl1pPr>
          </a:lstStyle>
          <a:p>
            <a:fld id="{1F0E40F5-9B64-9548-A0D0-7054141F791C}" type="datetime1">
              <a:rPr lang="en-US" altLang="en-US"/>
              <a:pPr/>
              <a:t>8/16/25</a:t>
            </a:fld>
            <a:endParaRPr lang="en-US" altLang="en-US"/>
          </a:p>
        </p:txBody>
      </p:sp>
      <p:sp>
        <p:nvSpPr>
          <p:cNvPr id="6" name="Footer Placeholder 4">
            <a:extLst>
              <a:ext uri="{FF2B5EF4-FFF2-40B4-BE49-F238E27FC236}">
                <a16:creationId xmlns:a16="http://schemas.microsoft.com/office/drawing/2014/main" id="{8453F86A-A2C4-6839-52EF-A8F2A18D7DF8}"/>
              </a:ext>
            </a:extLst>
          </p:cNvPr>
          <p:cNvSpPr>
            <a:spLocks noGrp="1"/>
          </p:cNvSpPr>
          <p:nvPr>
            <p:ph type="ftr" sz="quarter" idx="11"/>
          </p:nvPr>
        </p:nvSpPr>
        <p:spPr/>
        <p:txBody>
          <a:bodyPr/>
          <a:lstStyle>
            <a:lvl1pPr>
              <a:defRPr/>
            </a:lvl1pPr>
          </a:lstStyle>
          <a:p>
            <a:pPr>
              <a:defRPr/>
            </a:pPr>
            <a:r>
              <a:rPr lang="en-US"/>
              <a:t>ESV</a:t>
            </a:r>
          </a:p>
        </p:txBody>
      </p:sp>
      <p:sp>
        <p:nvSpPr>
          <p:cNvPr id="7" name="Slide Number Placeholder 5">
            <a:extLst>
              <a:ext uri="{FF2B5EF4-FFF2-40B4-BE49-F238E27FC236}">
                <a16:creationId xmlns:a16="http://schemas.microsoft.com/office/drawing/2014/main" id="{3B409E64-EEAB-7BB8-6B41-EB9423E1108F}"/>
              </a:ext>
            </a:extLst>
          </p:cNvPr>
          <p:cNvSpPr>
            <a:spLocks noGrp="1"/>
          </p:cNvSpPr>
          <p:nvPr>
            <p:ph type="sldNum" sz="quarter" idx="12"/>
          </p:nvPr>
        </p:nvSpPr>
        <p:spPr/>
        <p:txBody>
          <a:bodyPr/>
          <a:lstStyle>
            <a:lvl1pPr>
              <a:defRPr/>
            </a:lvl1pPr>
          </a:lstStyle>
          <a:p>
            <a:fld id="{CF1021E9-0C64-AE42-BE1E-F310F51F52A1}" type="slidenum">
              <a:rPr lang="en-US" altLang="en-US"/>
              <a:pPr/>
              <a:t>‹#›</a:t>
            </a:fld>
            <a:endParaRPr lang="en-US" altLang="en-US"/>
          </a:p>
        </p:txBody>
      </p:sp>
    </p:spTree>
    <p:extLst>
      <p:ext uri="{BB962C8B-B14F-4D97-AF65-F5344CB8AC3E}">
        <p14:creationId xmlns:p14="http://schemas.microsoft.com/office/powerpoint/2010/main" val="2870650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7CE21E38-0F8A-886B-B066-8C54A8ECCD8A}"/>
              </a:ext>
            </a:extLst>
          </p:cNvPr>
          <p:cNvSpPr>
            <a:spLocks noGrp="1"/>
          </p:cNvSpPr>
          <p:nvPr>
            <p:ph type="dt" sz="half" idx="10"/>
          </p:nvPr>
        </p:nvSpPr>
        <p:spPr/>
        <p:txBody>
          <a:bodyPr/>
          <a:lstStyle>
            <a:lvl1pPr>
              <a:defRPr/>
            </a:lvl1pPr>
          </a:lstStyle>
          <a:p>
            <a:fld id="{03C9FEBF-D2B0-FA46-873A-D8BB509BEABB}" type="datetime1">
              <a:rPr lang="en-US" altLang="en-US"/>
              <a:pPr/>
              <a:t>8/16/25</a:t>
            </a:fld>
            <a:endParaRPr lang="en-US" altLang="en-US"/>
          </a:p>
        </p:txBody>
      </p:sp>
      <p:sp>
        <p:nvSpPr>
          <p:cNvPr id="6" name="Footer Placeholder 4">
            <a:extLst>
              <a:ext uri="{FF2B5EF4-FFF2-40B4-BE49-F238E27FC236}">
                <a16:creationId xmlns:a16="http://schemas.microsoft.com/office/drawing/2014/main" id="{79F87BBF-AC30-D9CD-A536-1059113267BC}"/>
              </a:ext>
            </a:extLst>
          </p:cNvPr>
          <p:cNvSpPr>
            <a:spLocks noGrp="1"/>
          </p:cNvSpPr>
          <p:nvPr>
            <p:ph type="ftr" sz="quarter" idx="11"/>
          </p:nvPr>
        </p:nvSpPr>
        <p:spPr/>
        <p:txBody>
          <a:bodyPr/>
          <a:lstStyle>
            <a:lvl1pPr>
              <a:defRPr/>
            </a:lvl1pPr>
          </a:lstStyle>
          <a:p>
            <a:pPr>
              <a:defRPr/>
            </a:pPr>
            <a:r>
              <a:rPr lang="en-US"/>
              <a:t>ESV</a:t>
            </a:r>
          </a:p>
        </p:txBody>
      </p:sp>
      <p:sp>
        <p:nvSpPr>
          <p:cNvPr id="7" name="Slide Number Placeholder 5">
            <a:extLst>
              <a:ext uri="{FF2B5EF4-FFF2-40B4-BE49-F238E27FC236}">
                <a16:creationId xmlns:a16="http://schemas.microsoft.com/office/drawing/2014/main" id="{68BB13A7-6581-CB65-6350-EF761D4D532A}"/>
              </a:ext>
            </a:extLst>
          </p:cNvPr>
          <p:cNvSpPr>
            <a:spLocks noGrp="1"/>
          </p:cNvSpPr>
          <p:nvPr>
            <p:ph type="sldNum" sz="quarter" idx="12"/>
          </p:nvPr>
        </p:nvSpPr>
        <p:spPr/>
        <p:txBody>
          <a:bodyPr/>
          <a:lstStyle>
            <a:lvl1pPr>
              <a:defRPr/>
            </a:lvl1pPr>
          </a:lstStyle>
          <a:p>
            <a:fld id="{34E39DF7-E14B-0A4F-9C97-E96BB92CBCE4}" type="slidenum">
              <a:rPr lang="en-US" altLang="en-US"/>
              <a:pPr/>
              <a:t>‹#›</a:t>
            </a:fld>
            <a:endParaRPr lang="en-US" altLang="en-US"/>
          </a:p>
        </p:txBody>
      </p:sp>
    </p:spTree>
    <p:extLst>
      <p:ext uri="{BB962C8B-B14F-4D97-AF65-F5344CB8AC3E}">
        <p14:creationId xmlns:p14="http://schemas.microsoft.com/office/powerpoint/2010/main" val="10728652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descr="start zone slide the bible.png">
            <a:extLst>
              <a:ext uri="{FF2B5EF4-FFF2-40B4-BE49-F238E27FC236}">
                <a16:creationId xmlns:a16="http://schemas.microsoft.com/office/drawing/2014/main" id="{6B805EED-C5C5-0378-F1B8-5061669875DC}"/>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44450" y="-26988"/>
            <a:ext cx="9232900" cy="5197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a:extLst>
              <a:ext uri="{FF2B5EF4-FFF2-40B4-BE49-F238E27FC236}">
                <a16:creationId xmlns:a16="http://schemas.microsoft.com/office/drawing/2014/main" id="{3AEA84A2-6DDA-166F-5C3E-741930BD0A0D}"/>
              </a:ext>
            </a:extLst>
          </p:cNvPr>
          <p:cNvSpPr>
            <a:spLocks noGrp="1"/>
          </p:cNvSpPr>
          <p:nvPr>
            <p:ph type="title"/>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Text Placeholder 2">
            <a:extLst>
              <a:ext uri="{FF2B5EF4-FFF2-40B4-BE49-F238E27FC236}">
                <a16:creationId xmlns:a16="http://schemas.microsoft.com/office/drawing/2014/main" id="{DFEA179A-04F9-91FD-2662-D3D310F90B8F}"/>
              </a:ext>
            </a:extLst>
          </p:cNvPr>
          <p:cNvSpPr>
            <a:spLocks noGrp="1"/>
          </p:cNvSpPr>
          <p:nvPr>
            <p:ph type="body" idx="1"/>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0D4E65E7-DC3E-000E-5F47-6AACB93D8E28}"/>
              </a:ext>
            </a:extLst>
          </p:cNvPr>
          <p:cNvSpPr>
            <a:spLocks noGrp="1"/>
          </p:cNvSpPr>
          <p:nvPr>
            <p:ph type="dt" sz="half" idx="2"/>
          </p:nvPr>
        </p:nvSpPr>
        <p:spPr>
          <a:xfrm>
            <a:off x="457200" y="4767263"/>
            <a:ext cx="2133600" cy="274637"/>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fld id="{7D030E30-85F6-4F4E-9261-12F0BB1D0601}" type="datetime1">
              <a:rPr lang="en-US" altLang="en-US"/>
              <a:pPr/>
              <a:t>8/16/25</a:t>
            </a:fld>
            <a:endParaRPr lang="en-US" altLang="en-US"/>
          </a:p>
        </p:txBody>
      </p:sp>
      <p:sp>
        <p:nvSpPr>
          <p:cNvPr id="5" name="Footer Placeholder 4">
            <a:extLst>
              <a:ext uri="{FF2B5EF4-FFF2-40B4-BE49-F238E27FC236}">
                <a16:creationId xmlns:a16="http://schemas.microsoft.com/office/drawing/2014/main" id="{FCA345BE-DA74-200D-9ACE-4436EDCE5B5D}"/>
              </a:ext>
            </a:extLst>
          </p:cNvPr>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r>
              <a:rPr lang="en-US"/>
              <a:t>ESV</a:t>
            </a:r>
          </a:p>
        </p:txBody>
      </p:sp>
      <p:sp>
        <p:nvSpPr>
          <p:cNvPr id="6" name="Slide Number Placeholder 5">
            <a:extLst>
              <a:ext uri="{FF2B5EF4-FFF2-40B4-BE49-F238E27FC236}">
                <a16:creationId xmlns:a16="http://schemas.microsoft.com/office/drawing/2014/main" id="{D4E461E7-8214-FD53-7250-B467F48D5DFC}"/>
              </a:ext>
            </a:extLst>
          </p:cNvPr>
          <p:cNvSpPr>
            <a:spLocks noGrp="1"/>
          </p:cNvSpPr>
          <p:nvPr>
            <p:ph type="sldNum" sz="quarter" idx="4"/>
          </p:nvPr>
        </p:nvSpPr>
        <p:spPr>
          <a:xfrm>
            <a:off x="6553200" y="4767263"/>
            <a:ext cx="2133600" cy="274637"/>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BE5899B9-DA5D-9E48-A05B-454900C504C7}"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ctr" defTabSz="457200" rtl="0" eaLnBrk="0" fontAlgn="base" hangingPunct="0">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0" fontAlgn="base" hangingPunct="0">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0" fontAlgn="base" hangingPunct="0">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0" fontAlgn="base" hangingPunct="0">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0" fontAlgn="base" hangingPunct="0">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fontAlgn="base">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fontAlgn="base">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fontAlgn="base">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fontAlgn="base">
        <a:spcBef>
          <a:spcPct val="0"/>
        </a:spcBef>
        <a:spcAft>
          <a:spcPct val="0"/>
        </a:spcAft>
        <a:defRPr sz="4400">
          <a:solidFill>
            <a:schemeClr val="tx1"/>
          </a:solidFill>
          <a:latin typeface="Calibri" charset="0"/>
          <a:ea typeface="ヒラギノ角ゴ Pro W3" charset="0"/>
          <a:cs typeface="ヒラギノ角ゴ Pro W3"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ヒラギノ角ゴ Pro W3" charset="0"/>
          <a:cs typeface="ヒラギノ角ゴ Pro W3"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ヒラギノ角ゴ Pro W3" charset="0"/>
          <a:cs typeface="ヒラギノ角ゴ Pro W3" charset="0"/>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ヒラギノ角ゴ Pro W3" charset="0"/>
          <a:cs typeface="ヒラギノ角ゴ Pro W3" charset="0"/>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ヒラギノ角ゴ Pro W3" charset="0"/>
          <a:cs typeface="ヒラギノ角ゴ Pro W3" charset="0"/>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ヒラギノ角ゴ Pro W3" charset="0"/>
          <a:cs typeface="ヒラギノ角ゴ Pro W3"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314" name="Title Placeholder 1">
            <a:extLst>
              <a:ext uri="{FF2B5EF4-FFF2-40B4-BE49-F238E27FC236}">
                <a16:creationId xmlns:a16="http://schemas.microsoft.com/office/drawing/2014/main" id="{50A883C2-5813-1710-9A35-279496BBBA47}"/>
              </a:ext>
            </a:extLst>
          </p:cNvPr>
          <p:cNvSpPr>
            <a:spLocks noGrp="1"/>
          </p:cNvSpPr>
          <p:nvPr>
            <p:ph type="title"/>
          </p:nvPr>
        </p:nvSpPr>
        <p:spPr bwMode="auto">
          <a:xfrm>
            <a:off x="719138" y="554038"/>
            <a:ext cx="78105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3315" name="Text Placeholder 2">
            <a:extLst>
              <a:ext uri="{FF2B5EF4-FFF2-40B4-BE49-F238E27FC236}">
                <a16:creationId xmlns:a16="http://schemas.microsoft.com/office/drawing/2014/main" id="{7373B80E-CD71-1C96-EDEA-E65FFA24661D}"/>
              </a:ext>
            </a:extLst>
          </p:cNvPr>
          <p:cNvSpPr>
            <a:spLocks noGrp="1"/>
          </p:cNvSpPr>
          <p:nvPr>
            <p:ph type="body" idx="1"/>
          </p:nvPr>
        </p:nvSpPr>
        <p:spPr bwMode="auto">
          <a:xfrm>
            <a:off x="719138" y="1411288"/>
            <a:ext cx="7810500" cy="321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3DA1A90B-2BF9-E69D-3C79-9DE496B8112E}"/>
              </a:ext>
            </a:extLst>
          </p:cNvPr>
          <p:cNvSpPr>
            <a:spLocks noGrp="1"/>
          </p:cNvSpPr>
          <p:nvPr>
            <p:ph type="dt" sz="half" idx="2"/>
          </p:nvPr>
        </p:nvSpPr>
        <p:spPr>
          <a:xfrm>
            <a:off x="457200" y="4767263"/>
            <a:ext cx="2133600" cy="274637"/>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fld id="{A563453C-0FF6-484E-8A76-C3DF1FF57EBA}" type="datetime1">
              <a:rPr lang="en-US" altLang="en-US"/>
              <a:pPr/>
              <a:t>8/16/25</a:t>
            </a:fld>
            <a:endParaRPr lang="en-US" altLang="en-US"/>
          </a:p>
        </p:txBody>
      </p:sp>
      <p:sp>
        <p:nvSpPr>
          <p:cNvPr id="5" name="Footer Placeholder 4">
            <a:extLst>
              <a:ext uri="{FF2B5EF4-FFF2-40B4-BE49-F238E27FC236}">
                <a16:creationId xmlns:a16="http://schemas.microsoft.com/office/drawing/2014/main" id="{D949190C-4D34-3863-78A6-0022BBE3CA6F}"/>
              </a:ext>
            </a:extLst>
          </p:cNvPr>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r>
              <a:rPr lang="en-US"/>
              <a:t>ESV</a:t>
            </a:r>
          </a:p>
        </p:txBody>
      </p:sp>
      <p:sp>
        <p:nvSpPr>
          <p:cNvPr id="6" name="Slide Number Placeholder 5">
            <a:extLst>
              <a:ext uri="{FF2B5EF4-FFF2-40B4-BE49-F238E27FC236}">
                <a16:creationId xmlns:a16="http://schemas.microsoft.com/office/drawing/2014/main" id="{52EC3D85-0506-F5D3-6BEF-50D311BB3130}"/>
              </a:ext>
            </a:extLst>
          </p:cNvPr>
          <p:cNvSpPr>
            <a:spLocks noGrp="1"/>
          </p:cNvSpPr>
          <p:nvPr>
            <p:ph type="sldNum" sz="quarter" idx="4"/>
          </p:nvPr>
        </p:nvSpPr>
        <p:spPr>
          <a:xfrm>
            <a:off x="6553200" y="4767263"/>
            <a:ext cx="2133600" cy="274637"/>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FD87625E-34E3-2E48-B982-7E9B5FC67C8A}" type="slidenum">
              <a:rPr lang="en-US" altLang="en-US"/>
              <a:pPr/>
              <a:t>‹#›</a:t>
            </a:fld>
            <a:endParaRPr lang="en-US" altLang="en-US"/>
          </a:p>
        </p:txBody>
      </p:sp>
      <p:pic>
        <p:nvPicPr>
          <p:cNvPr id="13319" name="Picture 1" descr="start zone slide.png">
            <a:extLst>
              <a:ext uri="{FF2B5EF4-FFF2-40B4-BE49-F238E27FC236}">
                <a16:creationId xmlns:a16="http://schemas.microsoft.com/office/drawing/2014/main" id="{5B02E23C-84B1-99DD-C2D4-F665A0AEC2E2}"/>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44450" y="-26988"/>
            <a:ext cx="9232900" cy="5197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hf sldNum="0" hdr="0" dt="0"/>
  <p:txStyles>
    <p:titleStyle>
      <a:lvl1pPr algn="l" defTabSz="457200" rtl="0" eaLnBrk="0" fontAlgn="base" hangingPunct="0">
        <a:spcBef>
          <a:spcPct val="0"/>
        </a:spcBef>
        <a:spcAft>
          <a:spcPct val="0"/>
        </a:spcAft>
        <a:defRPr sz="4400" kern="1200">
          <a:solidFill>
            <a:schemeClr val="tx1"/>
          </a:solidFill>
          <a:latin typeface="+mj-lt"/>
          <a:ea typeface="ヒラギノ角ゴ Pro W3" charset="0"/>
          <a:cs typeface="ヒラギノ角ゴ Pro W3" charset="0"/>
        </a:defRPr>
      </a:lvl1pPr>
      <a:lvl2pPr algn="l" defTabSz="457200" rtl="0" eaLnBrk="0" fontAlgn="base" hangingPunct="0">
        <a:spcBef>
          <a:spcPct val="0"/>
        </a:spcBef>
        <a:spcAft>
          <a:spcPct val="0"/>
        </a:spcAft>
        <a:defRPr sz="4400">
          <a:solidFill>
            <a:schemeClr val="tx1"/>
          </a:solidFill>
          <a:latin typeface="Calibri" charset="0"/>
          <a:ea typeface="ヒラギノ角ゴ Pro W3" charset="0"/>
          <a:cs typeface="ヒラギノ角ゴ Pro W3" charset="0"/>
        </a:defRPr>
      </a:lvl2pPr>
      <a:lvl3pPr algn="l" defTabSz="457200" rtl="0" eaLnBrk="0" fontAlgn="base" hangingPunct="0">
        <a:spcBef>
          <a:spcPct val="0"/>
        </a:spcBef>
        <a:spcAft>
          <a:spcPct val="0"/>
        </a:spcAft>
        <a:defRPr sz="4400">
          <a:solidFill>
            <a:schemeClr val="tx1"/>
          </a:solidFill>
          <a:latin typeface="Calibri" charset="0"/>
          <a:ea typeface="ヒラギノ角ゴ Pro W3" charset="0"/>
          <a:cs typeface="ヒラギノ角ゴ Pro W3" charset="0"/>
        </a:defRPr>
      </a:lvl3pPr>
      <a:lvl4pPr algn="l" defTabSz="457200" rtl="0" eaLnBrk="0" fontAlgn="base" hangingPunct="0">
        <a:spcBef>
          <a:spcPct val="0"/>
        </a:spcBef>
        <a:spcAft>
          <a:spcPct val="0"/>
        </a:spcAft>
        <a:defRPr sz="4400">
          <a:solidFill>
            <a:schemeClr val="tx1"/>
          </a:solidFill>
          <a:latin typeface="Calibri" charset="0"/>
          <a:ea typeface="ヒラギノ角ゴ Pro W3" charset="0"/>
          <a:cs typeface="ヒラギノ角ゴ Pro W3" charset="0"/>
        </a:defRPr>
      </a:lvl4pPr>
      <a:lvl5pPr algn="l" defTabSz="457200" rtl="0" eaLnBrk="0" fontAlgn="base" hangingPunct="0">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l" defTabSz="457200" rtl="0" fontAlgn="base">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l" defTabSz="457200" rtl="0" fontAlgn="base">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l" defTabSz="457200" rtl="0" fontAlgn="base">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l" defTabSz="457200" rtl="0" fontAlgn="base">
        <a:spcBef>
          <a:spcPct val="0"/>
        </a:spcBef>
        <a:spcAft>
          <a:spcPct val="0"/>
        </a:spcAft>
        <a:defRPr sz="4400">
          <a:solidFill>
            <a:schemeClr val="tx1"/>
          </a:solidFill>
          <a:latin typeface="Calibri" charset="0"/>
          <a:ea typeface="ヒラギノ角ゴ Pro W3" charset="0"/>
          <a:cs typeface="ヒラギノ角ゴ Pro W3"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ヒラギノ角ゴ Pro W3" charset="0"/>
          <a:cs typeface="ヒラギノ角ゴ Pro W3"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ヒラギノ角ゴ Pro W3" charset="0"/>
          <a:cs typeface="ヒラギノ角ゴ Pro W3" charset="0"/>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ヒラギノ角ゴ Pro W3" charset="0"/>
          <a:cs typeface="ヒラギノ角ゴ Pro W3" charset="0"/>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ヒラギノ角ゴ Pro W3" charset="0"/>
          <a:cs typeface="ヒラギノ角ゴ Pro W3" charset="0"/>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ヒラギノ角ゴ Pro W3" charset="0"/>
          <a:cs typeface="ヒラギノ角ゴ Pro W3"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A04247DC-C04B-4250-9B61-A9A04E8A3218}"/>
              </a:ext>
            </a:extLst>
          </p:cNvPr>
          <p:cNvSpPr>
            <a:spLocks noGrp="1"/>
          </p:cNvSpPr>
          <p:nvPr>
            <p:ph type="ftr" sz="quarter" idx="11"/>
          </p:nvPr>
        </p:nvSpPr>
        <p:spPr/>
        <p:txBody>
          <a:bodyPr wrap="square" numCol="1" anchorCtr="0" compatLnSpc="1">
            <a:prstTxWarp prst="textNoShape">
              <a:avLst/>
            </a:prstTxWarp>
          </a:bodyPr>
          <a:lstStyle>
            <a:lvl1pPr eaLnBrk="0" hangingPunct="0">
              <a:defRPr sz="2400">
                <a:solidFill>
                  <a:schemeClr val="tx1"/>
                </a:solidFill>
                <a:latin typeface="Calibri" panose="020F0502020204030204" pitchFamily="34" charset="0"/>
                <a:ea typeface="ヒラギノ角ゴ Pro W3" pitchFamily="2" charset="-128"/>
              </a:defRPr>
            </a:lvl1pPr>
            <a:lvl2pPr marL="742950" indent="-285750" eaLnBrk="0" hangingPunct="0">
              <a:defRPr sz="2400">
                <a:solidFill>
                  <a:schemeClr val="tx1"/>
                </a:solidFill>
                <a:latin typeface="Calibri" panose="020F0502020204030204" pitchFamily="34" charset="0"/>
                <a:ea typeface="ヒラギノ角ゴ Pro W3" pitchFamily="2" charset="-128"/>
              </a:defRPr>
            </a:lvl2pPr>
            <a:lvl3pPr marL="1143000" indent="-228600" eaLnBrk="0" hangingPunct="0">
              <a:defRPr sz="2400">
                <a:solidFill>
                  <a:schemeClr val="tx1"/>
                </a:solidFill>
                <a:latin typeface="Calibri" panose="020F0502020204030204" pitchFamily="34" charset="0"/>
                <a:ea typeface="ヒラギノ角ゴ Pro W3" pitchFamily="2" charset="-128"/>
              </a:defRPr>
            </a:lvl3pPr>
            <a:lvl4pPr marL="1600200" indent="-228600" eaLnBrk="0" hangingPunct="0">
              <a:defRPr sz="2400">
                <a:solidFill>
                  <a:schemeClr val="tx1"/>
                </a:solidFill>
                <a:latin typeface="Calibri" panose="020F0502020204030204" pitchFamily="34" charset="0"/>
                <a:ea typeface="ヒラギノ角ゴ Pro W3" pitchFamily="2" charset="-128"/>
              </a:defRPr>
            </a:lvl4pPr>
            <a:lvl5pPr marL="2057400" indent="-228600" eaLnBrk="0" hangingPunct="0">
              <a:defRPr sz="2400">
                <a:solidFill>
                  <a:schemeClr val="tx1"/>
                </a:solidFill>
                <a:latin typeface="Calibri" panose="020F0502020204030204" pitchFamily="34" charset="0"/>
                <a:ea typeface="ヒラギノ角ゴ Pro W3" pitchFamily="2"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9pPr>
          </a:lstStyle>
          <a:p>
            <a:pPr eaLnBrk="1" fontAlgn="base" hangingPunct="1">
              <a:spcBef>
                <a:spcPct val="0"/>
              </a:spcBef>
              <a:spcAft>
                <a:spcPct val="0"/>
              </a:spcAft>
            </a:pPr>
            <a:r>
              <a:rPr lang="en-US" altLang="en-US" sz="1200">
                <a:solidFill>
                  <a:srgbClr val="898989"/>
                </a:solidFill>
              </a:rPr>
              <a:t>NKJV</a:t>
            </a:r>
          </a:p>
          <a:p>
            <a:pPr eaLnBrk="1" fontAlgn="base" hangingPunct="1">
              <a:spcBef>
                <a:spcPct val="0"/>
              </a:spcBef>
              <a:spcAft>
                <a:spcPct val="0"/>
              </a:spcAft>
            </a:pPr>
            <a:r>
              <a:rPr lang="en-US" altLang="en-US" sz="1200">
                <a:solidFill>
                  <a:srgbClr val="898989"/>
                </a:solidFill>
              </a:rPr>
              <a:t>© 2017 Awana® Clubs International.</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Content Placeholder 2">
            <a:extLst>
              <a:ext uri="{FF2B5EF4-FFF2-40B4-BE49-F238E27FC236}">
                <a16:creationId xmlns:a16="http://schemas.microsoft.com/office/drawing/2014/main" id="{D8C45241-C216-7251-7DF0-6682DC34C2D3}"/>
              </a:ext>
            </a:extLst>
          </p:cNvPr>
          <p:cNvSpPr>
            <a:spLocks noGrp="1"/>
          </p:cNvSpPr>
          <p:nvPr>
            <p:ph idx="1"/>
          </p:nvPr>
        </p:nvSpPr>
        <p:spPr>
          <a:xfrm>
            <a:off x="577850" y="738188"/>
            <a:ext cx="7951788" cy="3886200"/>
          </a:xfrm>
        </p:spPr>
        <p:txBody>
          <a:bodyPr anchor="ctr"/>
          <a:lstStyle/>
          <a:p>
            <a:pPr eaLnBrk="1" hangingPunct="1"/>
            <a:r>
              <a:rPr lang="en-US" altLang="en-US">
                <a:ea typeface="ヒラギノ角ゴ Pro W3" pitchFamily="2" charset="-128"/>
              </a:rPr>
              <a:t>CUSTOMIZABLE SLIDE</a:t>
            </a:r>
          </a:p>
        </p:txBody>
      </p:sp>
      <p:sp>
        <p:nvSpPr>
          <p:cNvPr id="4" name="Footer Placeholder 3">
            <a:extLst>
              <a:ext uri="{FF2B5EF4-FFF2-40B4-BE49-F238E27FC236}">
                <a16:creationId xmlns:a16="http://schemas.microsoft.com/office/drawing/2014/main" id="{788DE59F-DAB1-A044-9AC2-690FF13EE049}"/>
              </a:ext>
            </a:extLst>
          </p:cNvPr>
          <p:cNvSpPr>
            <a:spLocks noGrp="1"/>
          </p:cNvSpPr>
          <p:nvPr>
            <p:ph type="ftr" sz="quarter" idx="11"/>
          </p:nvPr>
        </p:nvSpPr>
        <p:spPr/>
        <p:txBody>
          <a:bodyPr/>
          <a:lstStyle/>
          <a:p>
            <a:pPr>
              <a:defRPr/>
            </a:pPr>
            <a:r>
              <a:rPr lang="en-US" dirty="0"/>
              <a:t>NKJV</a:t>
            </a:r>
          </a:p>
        </p:txBody>
      </p:sp>
      <p:sp>
        <p:nvSpPr>
          <p:cNvPr id="36867" name="TextBox 3">
            <a:extLst>
              <a:ext uri="{FF2B5EF4-FFF2-40B4-BE49-F238E27FC236}">
                <a16:creationId xmlns:a16="http://schemas.microsoft.com/office/drawing/2014/main" id="{04F3308D-7FD8-BAEC-91C8-2D35C488AF96}"/>
              </a:ext>
            </a:extLst>
          </p:cNvPr>
          <p:cNvSpPr txBox="1">
            <a:spLocks noChangeArrowheads="1"/>
          </p:cNvSpPr>
          <p:nvPr/>
        </p:nvSpPr>
        <p:spPr bwMode="auto">
          <a:xfrm>
            <a:off x="3062288" y="190500"/>
            <a:ext cx="2979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ヒラギノ角ゴ Pro W3" pitchFamily="2" charset="-128"/>
              </a:defRPr>
            </a:lvl1pPr>
            <a:lvl2pPr marL="742950" indent="-285750" eaLnBrk="0" hangingPunct="0">
              <a:defRPr sz="2400">
                <a:solidFill>
                  <a:schemeClr val="tx1"/>
                </a:solidFill>
                <a:latin typeface="Calibri" panose="020F0502020204030204" pitchFamily="34" charset="0"/>
                <a:ea typeface="ヒラギノ角ゴ Pro W3" pitchFamily="2" charset="-128"/>
              </a:defRPr>
            </a:lvl2pPr>
            <a:lvl3pPr marL="1143000" indent="-228600" eaLnBrk="0" hangingPunct="0">
              <a:defRPr sz="2400">
                <a:solidFill>
                  <a:schemeClr val="tx1"/>
                </a:solidFill>
                <a:latin typeface="Calibri" panose="020F0502020204030204" pitchFamily="34" charset="0"/>
                <a:ea typeface="ヒラギノ角ゴ Pro W3" pitchFamily="2" charset="-128"/>
              </a:defRPr>
            </a:lvl3pPr>
            <a:lvl4pPr marL="1600200" indent="-228600" eaLnBrk="0" hangingPunct="0">
              <a:defRPr sz="2400">
                <a:solidFill>
                  <a:schemeClr val="tx1"/>
                </a:solidFill>
                <a:latin typeface="Calibri" panose="020F0502020204030204" pitchFamily="34" charset="0"/>
                <a:ea typeface="ヒラギノ角ゴ Pro W3" pitchFamily="2" charset="-128"/>
              </a:defRPr>
            </a:lvl4pPr>
            <a:lvl5pPr marL="2057400" indent="-228600" eaLnBrk="0" hangingPunct="0">
              <a:defRPr sz="2400">
                <a:solidFill>
                  <a:schemeClr val="tx1"/>
                </a:solidFill>
                <a:latin typeface="Calibri" panose="020F0502020204030204" pitchFamily="34" charset="0"/>
                <a:ea typeface="ヒラギノ角ゴ Pro W3" pitchFamily="2"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9pPr>
          </a:lstStyle>
          <a:p>
            <a:pPr algn="ctr" eaLnBrk="1" hangingPunct="1"/>
            <a:r>
              <a:rPr lang="en-US" altLang="en-US" sz="1800" b="1" i="1"/>
              <a:t>Start Zone: The Bible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0E06A1D-5E60-5772-CAA2-D5055DA2459E}"/>
              </a:ext>
            </a:extLst>
          </p:cNvPr>
          <p:cNvSpPr>
            <a:spLocks noGrp="1"/>
          </p:cNvSpPr>
          <p:nvPr>
            <p:ph type="ftr" sz="quarter" idx="11"/>
          </p:nvPr>
        </p:nvSpPr>
        <p:spPr/>
        <p:txBody>
          <a:bodyPr/>
          <a:lstStyle/>
          <a:p>
            <a:pPr>
              <a:defRPr/>
            </a:pPr>
            <a:r>
              <a:rPr lang="en-US" dirty="0"/>
              <a:t>NKJV</a:t>
            </a:r>
          </a:p>
        </p:txBody>
      </p:sp>
      <p:sp>
        <p:nvSpPr>
          <p:cNvPr id="28674" name="Content Placeholder 2">
            <a:extLst>
              <a:ext uri="{FF2B5EF4-FFF2-40B4-BE49-F238E27FC236}">
                <a16:creationId xmlns:a16="http://schemas.microsoft.com/office/drawing/2014/main" id="{415A6E2E-5F27-CDE4-AC09-2B803787FEEA}"/>
              </a:ext>
            </a:extLst>
          </p:cNvPr>
          <p:cNvSpPr>
            <a:spLocks noGrp="1"/>
          </p:cNvSpPr>
          <p:nvPr>
            <p:ph idx="1"/>
          </p:nvPr>
        </p:nvSpPr>
        <p:spPr>
          <a:xfrm>
            <a:off x="612775" y="827088"/>
            <a:ext cx="7969250" cy="3462337"/>
          </a:xfrm>
        </p:spPr>
        <p:txBody>
          <a:bodyPr anchor="ctr"/>
          <a:lstStyle/>
          <a:p>
            <a:pPr marL="0" indent="0">
              <a:buFont typeface="Arial" panose="020B0604020202020204" pitchFamily="34" charset="0"/>
              <a:buNone/>
            </a:pPr>
            <a:r>
              <a:rPr lang="en-US" altLang="en-US" b="1" i="1">
                <a:ea typeface="ヒラギノ角ゴ Pro W3" pitchFamily="2" charset="-128"/>
              </a:rPr>
              <a:t>Lesson Summary</a:t>
            </a:r>
          </a:p>
          <a:p>
            <a:pPr marL="0" indent="0">
              <a:buFont typeface="Arial" panose="020B0604020202020204" pitchFamily="34" charset="0"/>
              <a:buNone/>
            </a:pPr>
            <a:r>
              <a:rPr lang="en-US" altLang="en-US" i="1">
                <a:ea typeface="ヒラギノ角ゴ Pro W3" pitchFamily="2" charset="-128"/>
              </a:rPr>
              <a:t>The Bible is special, and you can learn how to read it.</a:t>
            </a:r>
            <a:endParaRPr lang="en-US" altLang="en-US">
              <a:ea typeface="ヒラギノ角ゴ Pro W3" pitchFamily="2" charset="-128"/>
            </a:endParaRPr>
          </a:p>
        </p:txBody>
      </p:sp>
      <p:sp>
        <p:nvSpPr>
          <p:cNvPr id="28675" name="TextBox 3">
            <a:extLst>
              <a:ext uri="{FF2B5EF4-FFF2-40B4-BE49-F238E27FC236}">
                <a16:creationId xmlns:a16="http://schemas.microsoft.com/office/drawing/2014/main" id="{0B03ACF8-DB47-73D8-4232-2BEE534338D3}"/>
              </a:ext>
            </a:extLst>
          </p:cNvPr>
          <p:cNvSpPr txBox="1">
            <a:spLocks noChangeArrowheads="1"/>
          </p:cNvSpPr>
          <p:nvPr/>
        </p:nvSpPr>
        <p:spPr bwMode="auto">
          <a:xfrm>
            <a:off x="3062288" y="190500"/>
            <a:ext cx="2979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ヒラギノ角ゴ Pro W3" pitchFamily="2" charset="-128"/>
              </a:defRPr>
            </a:lvl1pPr>
            <a:lvl2pPr marL="742950" indent="-285750" eaLnBrk="0" hangingPunct="0">
              <a:defRPr sz="2400">
                <a:solidFill>
                  <a:schemeClr val="tx1"/>
                </a:solidFill>
                <a:latin typeface="Calibri" panose="020F0502020204030204" pitchFamily="34" charset="0"/>
                <a:ea typeface="ヒラギノ角ゴ Pro W3" pitchFamily="2" charset="-128"/>
              </a:defRPr>
            </a:lvl2pPr>
            <a:lvl3pPr marL="1143000" indent="-228600" eaLnBrk="0" hangingPunct="0">
              <a:defRPr sz="2400">
                <a:solidFill>
                  <a:schemeClr val="tx1"/>
                </a:solidFill>
                <a:latin typeface="Calibri" panose="020F0502020204030204" pitchFamily="34" charset="0"/>
                <a:ea typeface="ヒラギノ角ゴ Pro W3" pitchFamily="2" charset="-128"/>
              </a:defRPr>
            </a:lvl3pPr>
            <a:lvl4pPr marL="1600200" indent="-228600" eaLnBrk="0" hangingPunct="0">
              <a:defRPr sz="2400">
                <a:solidFill>
                  <a:schemeClr val="tx1"/>
                </a:solidFill>
                <a:latin typeface="Calibri" panose="020F0502020204030204" pitchFamily="34" charset="0"/>
                <a:ea typeface="ヒラギノ角ゴ Pro W3" pitchFamily="2" charset="-128"/>
              </a:defRPr>
            </a:lvl4pPr>
            <a:lvl5pPr marL="2057400" indent="-228600" eaLnBrk="0" hangingPunct="0">
              <a:defRPr sz="2400">
                <a:solidFill>
                  <a:schemeClr val="tx1"/>
                </a:solidFill>
                <a:latin typeface="Calibri" panose="020F0502020204030204" pitchFamily="34" charset="0"/>
                <a:ea typeface="ヒラギノ角ゴ Pro W3" pitchFamily="2"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9pPr>
          </a:lstStyle>
          <a:p>
            <a:pPr algn="ctr" eaLnBrk="1" hangingPunct="1"/>
            <a:r>
              <a:rPr lang="en-US" altLang="en-US" sz="1800" b="1" i="1"/>
              <a:t>Start Zone: The Bible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Content Placeholder 2">
            <a:extLst>
              <a:ext uri="{FF2B5EF4-FFF2-40B4-BE49-F238E27FC236}">
                <a16:creationId xmlns:a16="http://schemas.microsoft.com/office/drawing/2014/main" id="{4C91711B-C664-8573-8ACE-E2C93D81F684}"/>
              </a:ext>
            </a:extLst>
          </p:cNvPr>
          <p:cNvSpPr>
            <a:spLocks noGrp="1"/>
          </p:cNvSpPr>
          <p:nvPr>
            <p:ph idx="1"/>
          </p:nvPr>
        </p:nvSpPr>
        <p:spPr>
          <a:xfrm>
            <a:off x="612775" y="827088"/>
            <a:ext cx="7969250" cy="3462337"/>
          </a:xfrm>
        </p:spPr>
        <p:txBody>
          <a:bodyPr anchor="ctr"/>
          <a:lstStyle/>
          <a:p>
            <a:pPr marL="0" indent="0" eaLnBrk="1" hangingPunct="1">
              <a:buFont typeface="Arial" charset="0"/>
              <a:buNone/>
              <a:defRPr/>
            </a:pPr>
            <a:r>
              <a:rPr lang="en-US" b="1" i="1" dirty="0"/>
              <a:t>Main Lesson Teaching</a:t>
            </a:r>
          </a:p>
          <a:p>
            <a:pPr eaLnBrk="1" hangingPunct="1">
              <a:buFont typeface="Arial" charset="0"/>
              <a:buChar char="•"/>
              <a:defRPr/>
            </a:pPr>
            <a:r>
              <a:rPr lang="en-US" dirty="0"/>
              <a:t>The Bible is a special book. </a:t>
            </a:r>
          </a:p>
        </p:txBody>
      </p:sp>
      <p:sp>
        <p:nvSpPr>
          <p:cNvPr id="2" name="Footer Placeholder 1">
            <a:extLst>
              <a:ext uri="{FF2B5EF4-FFF2-40B4-BE49-F238E27FC236}">
                <a16:creationId xmlns:a16="http://schemas.microsoft.com/office/drawing/2014/main" id="{D4250685-2DAD-FF78-8086-3D2F5CA6DDDC}"/>
              </a:ext>
            </a:extLst>
          </p:cNvPr>
          <p:cNvSpPr>
            <a:spLocks noGrp="1"/>
          </p:cNvSpPr>
          <p:nvPr>
            <p:ph type="ftr" sz="quarter" idx="11"/>
          </p:nvPr>
        </p:nvSpPr>
        <p:spPr/>
        <p:txBody>
          <a:bodyPr/>
          <a:lstStyle/>
          <a:p>
            <a:pPr>
              <a:defRPr/>
            </a:pPr>
            <a:r>
              <a:rPr lang="en-US" dirty="0"/>
              <a:t>NKJV</a:t>
            </a:r>
          </a:p>
        </p:txBody>
      </p:sp>
      <p:sp>
        <p:nvSpPr>
          <p:cNvPr id="29699" name="TextBox 3">
            <a:extLst>
              <a:ext uri="{FF2B5EF4-FFF2-40B4-BE49-F238E27FC236}">
                <a16:creationId xmlns:a16="http://schemas.microsoft.com/office/drawing/2014/main" id="{6C58D9BB-BF2F-F50F-8E62-6D19C16606ED}"/>
              </a:ext>
            </a:extLst>
          </p:cNvPr>
          <p:cNvSpPr txBox="1">
            <a:spLocks noChangeArrowheads="1"/>
          </p:cNvSpPr>
          <p:nvPr/>
        </p:nvSpPr>
        <p:spPr bwMode="auto">
          <a:xfrm>
            <a:off x="3062288" y="190500"/>
            <a:ext cx="2979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ヒラギノ角ゴ Pro W3" pitchFamily="2" charset="-128"/>
              </a:defRPr>
            </a:lvl1pPr>
            <a:lvl2pPr marL="742950" indent="-285750" eaLnBrk="0" hangingPunct="0">
              <a:defRPr sz="2400">
                <a:solidFill>
                  <a:schemeClr val="tx1"/>
                </a:solidFill>
                <a:latin typeface="Calibri" panose="020F0502020204030204" pitchFamily="34" charset="0"/>
                <a:ea typeface="ヒラギノ角ゴ Pro W3" pitchFamily="2" charset="-128"/>
              </a:defRPr>
            </a:lvl2pPr>
            <a:lvl3pPr marL="1143000" indent="-228600" eaLnBrk="0" hangingPunct="0">
              <a:defRPr sz="2400">
                <a:solidFill>
                  <a:schemeClr val="tx1"/>
                </a:solidFill>
                <a:latin typeface="Calibri" panose="020F0502020204030204" pitchFamily="34" charset="0"/>
                <a:ea typeface="ヒラギノ角ゴ Pro W3" pitchFamily="2" charset="-128"/>
              </a:defRPr>
            </a:lvl3pPr>
            <a:lvl4pPr marL="1600200" indent="-228600" eaLnBrk="0" hangingPunct="0">
              <a:defRPr sz="2400">
                <a:solidFill>
                  <a:schemeClr val="tx1"/>
                </a:solidFill>
                <a:latin typeface="Calibri" panose="020F0502020204030204" pitchFamily="34" charset="0"/>
                <a:ea typeface="ヒラギノ角ゴ Pro W3" pitchFamily="2" charset="-128"/>
              </a:defRPr>
            </a:lvl4pPr>
            <a:lvl5pPr marL="2057400" indent="-228600" eaLnBrk="0" hangingPunct="0">
              <a:defRPr sz="2400">
                <a:solidFill>
                  <a:schemeClr val="tx1"/>
                </a:solidFill>
                <a:latin typeface="Calibri" panose="020F0502020204030204" pitchFamily="34" charset="0"/>
                <a:ea typeface="ヒラギノ角ゴ Pro W3" pitchFamily="2"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9pPr>
          </a:lstStyle>
          <a:p>
            <a:pPr algn="ctr" eaLnBrk="1" hangingPunct="1"/>
            <a:r>
              <a:rPr lang="en-US" altLang="en-US" sz="1800" b="1" i="1"/>
              <a:t>Start Zone: The Bible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2">
            <a:extLst>
              <a:ext uri="{FF2B5EF4-FFF2-40B4-BE49-F238E27FC236}">
                <a16:creationId xmlns:a16="http://schemas.microsoft.com/office/drawing/2014/main" id="{99F08B43-7734-22B0-C77F-2253B4AF20B7}"/>
              </a:ext>
            </a:extLst>
          </p:cNvPr>
          <p:cNvSpPr>
            <a:spLocks noGrp="1"/>
          </p:cNvSpPr>
          <p:nvPr>
            <p:ph idx="1"/>
          </p:nvPr>
        </p:nvSpPr>
        <p:spPr>
          <a:xfrm>
            <a:off x="573088" y="866775"/>
            <a:ext cx="8008937" cy="3422650"/>
          </a:xfrm>
        </p:spPr>
        <p:txBody>
          <a:bodyPr anchor="ctr"/>
          <a:lstStyle/>
          <a:p>
            <a:pPr marL="0" indent="0" eaLnBrk="1" hangingPunct="1">
              <a:buFont typeface="Arial" charset="0"/>
              <a:buNone/>
              <a:defRPr/>
            </a:pPr>
            <a:r>
              <a:rPr lang="en-US" b="1" i="1" dirty="0"/>
              <a:t>Main Lesson Teaching</a:t>
            </a:r>
          </a:p>
          <a:p>
            <a:pPr eaLnBrk="1" hangingPunct="1">
              <a:buFont typeface="Arial" charset="0"/>
              <a:buChar char="•"/>
              <a:defRPr/>
            </a:pPr>
            <a:r>
              <a:rPr lang="en-US" dirty="0"/>
              <a:t>God tells us things through the Bible.</a:t>
            </a:r>
          </a:p>
        </p:txBody>
      </p:sp>
      <p:sp>
        <p:nvSpPr>
          <p:cNvPr id="2" name="Footer Placeholder 1">
            <a:extLst>
              <a:ext uri="{FF2B5EF4-FFF2-40B4-BE49-F238E27FC236}">
                <a16:creationId xmlns:a16="http://schemas.microsoft.com/office/drawing/2014/main" id="{10061ED1-F0A0-0403-041E-98464189F3F5}"/>
              </a:ext>
            </a:extLst>
          </p:cNvPr>
          <p:cNvSpPr>
            <a:spLocks noGrp="1"/>
          </p:cNvSpPr>
          <p:nvPr>
            <p:ph type="ftr" sz="quarter" idx="11"/>
          </p:nvPr>
        </p:nvSpPr>
        <p:spPr/>
        <p:txBody>
          <a:bodyPr/>
          <a:lstStyle/>
          <a:p>
            <a:pPr>
              <a:defRPr/>
            </a:pPr>
            <a:r>
              <a:rPr lang="en-US" dirty="0"/>
              <a:t>NKJV</a:t>
            </a:r>
          </a:p>
        </p:txBody>
      </p:sp>
      <p:sp>
        <p:nvSpPr>
          <p:cNvPr id="30723" name="TextBox 3">
            <a:extLst>
              <a:ext uri="{FF2B5EF4-FFF2-40B4-BE49-F238E27FC236}">
                <a16:creationId xmlns:a16="http://schemas.microsoft.com/office/drawing/2014/main" id="{6DF9AA40-69B4-CF67-0FF7-53C0BE830ED3}"/>
              </a:ext>
            </a:extLst>
          </p:cNvPr>
          <p:cNvSpPr txBox="1">
            <a:spLocks noChangeArrowheads="1"/>
          </p:cNvSpPr>
          <p:nvPr/>
        </p:nvSpPr>
        <p:spPr bwMode="auto">
          <a:xfrm>
            <a:off x="3062288" y="190500"/>
            <a:ext cx="2979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ヒラギノ角ゴ Pro W3" pitchFamily="2" charset="-128"/>
              </a:defRPr>
            </a:lvl1pPr>
            <a:lvl2pPr marL="742950" indent="-285750" eaLnBrk="0" hangingPunct="0">
              <a:defRPr sz="2400">
                <a:solidFill>
                  <a:schemeClr val="tx1"/>
                </a:solidFill>
                <a:latin typeface="Calibri" panose="020F0502020204030204" pitchFamily="34" charset="0"/>
                <a:ea typeface="ヒラギノ角ゴ Pro W3" pitchFamily="2" charset="-128"/>
              </a:defRPr>
            </a:lvl2pPr>
            <a:lvl3pPr marL="1143000" indent="-228600" eaLnBrk="0" hangingPunct="0">
              <a:defRPr sz="2400">
                <a:solidFill>
                  <a:schemeClr val="tx1"/>
                </a:solidFill>
                <a:latin typeface="Calibri" panose="020F0502020204030204" pitchFamily="34" charset="0"/>
                <a:ea typeface="ヒラギノ角ゴ Pro W3" pitchFamily="2" charset="-128"/>
              </a:defRPr>
            </a:lvl3pPr>
            <a:lvl4pPr marL="1600200" indent="-228600" eaLnBrk="0" hangingPunct="0">
              <a:defRPr sz="2400">
                <a:solidFill>
                  <a:schemeClr val="tx1"/>
                </a:solidFill>
                <a:latin typeface="Calibri" panose="020F0502020204030204" pitchFamily="34" charset="0"/>
                <a:ea typeface="ヒラギノ角ゴ Pro W3" pitchFamily="2" charset="-128"/>
              </a:defRPr>
            </a:lvl4pPr>
            <a:lvl5pPr marL="2057400" indent="-228600" eaLnBrk="0" hangingPunct="0">
              <a:defRPr sz="2400">
                <a:solidFill>
                  <a:schemeClr val="tx1"/>
                </a:solidFill>
                <a:latin typeface="Calibri" panose="020F0502020204030204" pitchFamily="34" charset="0"/>
                <a:ea typeface="ヒラギノ角ゴ Pro W3" pitchFamily="2"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9pPr>
          </a:lstStyle>
          <a:p>
            <a:pPr algn="ctr" eaLnBrk="1" hangingPunct="1"/>
            <a:r>
              <a:rPr lang="en-US" altLang="en-US" sz="1800" b="1" i="1"/>
              <a:t>Start Zone: The Bible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D731A02-6FFF-437C-775E-B6E1E735420F}"/>
              </a:ext>
            </a:extLst>
          </p:cNvPr>
          <p:cNvSpPr>
            <a:spLocks noGrp="1"/>
          </p:cNvSpPr>
          <p:nvPr>
            <p:ph type="ftr" sz="quarter" idx="11"/>
          </p:nvPr>
        </p:nvSpPr>
        <p:spPr/>
        <p:txBody>
          <a:bodyPr/>
          <a:lstStyle/>
          <a:p>
            <a:pPr>
              <a:defRPr/>
            </a:pPr>
            <a:r>
              <a:rPr lang="en-US" dirty="0"/>
              <a:t>NKJV</a:t>
            </a:r>
          </a:p>
        </p:txBody>
      </p:sp>
      <p:sp>
        <p:nvSpPr>
          <p:cNvPr id="31746" name="Content Placeholder 2">
            <a:extLst>
              <a:ext uri="{FF2B5EF4-FFF2-40B4-BE49-F238E27FC236}">
                <a16:creationId xmlns:a16="http://schemas.microsoft.com/office/drawing/2014/main" id="{C2F8692F-2CB4-F708-90E6-ED4645121E72}"/>
              </a:ext>
            </a:extLst>
          </p:cNvPr>
          <p:cNvSpPr>
            <a:spLocks noGrp="1"/>
          </p:cNvSpPr>
          <p:nvPr>
            <p:ph idx="1"/>
          </p:nvPr>
        </p:nvSpPr>
        <p:spPr>
          <a:xfrm>
            <a:off x="569913" y="866775"/>
            <a:ext cx="7959725" cy="3422650"/>
          </a:xfrm>
        </p:spPr>
        <p:txBody>
          <a:bodyPr anchor="ctr"/>
          <a:lstStyle/>
          <a:p>
            <a:pPr marL="0" indent="0" eaLnBrk="1" hangingPunct="1">
              <a:buFont typeface="Arial" charset="0"/>
              <a:buNone/>
              <a:defRPr/>
            </a:pPr>
            <a:r>
              <a:rPr lang="en-US" b="1" i="1" dirty="0"/>
              <a:t>Main Lesson Teaching</a:t>
            </a:r>
          </a:p>
          <a:p>
            <a:pPr eaLnBrk="1" hangingPunct="1">
              <a:buFont typeface="Arial" charset="0"/>
              <a:buChar char="•"/>
              <a:defRPr/>
            </a:pPr>
            <a:r>
              <a:rPr lang="en-US" dirty="0"/>
              <a:t>The Bible is important. </a:t>
            </a:r>
          </a:p>
          <a:p>
            <a:pPr>
              <a:buFont typeface="Arial" charset="0"/>
              <a:buChar char="•"/>
              <a:defRPr/>
            </a:pPr>
            <a:r>
              <a:rPr lang="en-US" dirty="0"/>
              <a:t>The Bible is a gift. </a:t>
            </a:r>
          </a:p>
        </p:txBody>
      </p:sp>
      <p:sp>
        <p:nvSpPr>
          <p:cNvPr id="31747" name="TextBox 3">
            <a:extLst>
              <a:ext uri="{FF2B5EF4-FFF2-40B4-BE49-F238E27FC236}">
                <a16:creationId xmlns:a16="http://schemas.microsoft.com/office/drawing/2014/main" id="{6B4F284E-623B-1C92-A491-9A5EFBFC836F}"/>
              </a:ext>
            </a:extLst>
          </p:cNvPr>
          <p:cNvSpPr txBox="1">
            <a:spLocks noChangeArrowheads="1"/>
          </p:cNvSpPr>
          <p:nvPr/>
        </p:nvSpPr>
        <p:spPr bwMode="auto">
          <a:xfrm>
            <a:off x="3062288" y="190500"/>
            <a:ext cx="2979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ヒラギノ角ゴ Pro W3" pitchFamily="2" charset="-128"/>
              </a:defRPr>
            </a:lvl1pPr>
            <a:lvl2pPr marL="742950" indent="-285750" eaLnBrk="0" hangingPunct="0">
              <a:defRPr sz="2400">
                <a:solidFill>
                  <a:schemeClr val="tx1"/>
                </a:solidFill>
                <a:latin typeface="Calibri" panose="020F0502020204030204" pitchFamily="34" charset="0"/>
                <a:ea typeface="ヒラギノ角ゴ Pro W3" pitchFamily="2" charset="-128"/>
              </a:defRPr>
            </a:lvl2pPr>
            <a:lvl3pPr marL="1143000" indent="-228600" eaLnBrk="0" hangingPunct="0">
              <a:defRPr sz="2400">
                <a:solidFill>
                  <a:schemeClr val="tx1"/>
                </a:solidFill>
                <a:latin typeface="Calibri" panose="020F0502020204030204" pitchFamily="34" charset="0"/>
                <a:ea typeface="ヒラギノ角ゴ Pro W3" pitchFamily="2" charset="-128"/>
              </a:defRPr>
            </a:lvl3pPr>
            <a:lvl4pPr marL="1600200" indent="-228600" eaLnBrk="0" hangingPunct="0">
              <a:defRPr sz="2400">
                <a:solidFill>
                  <a:schemeClr val="tx1"/>
                </a:solidFill>
                <a:latin typeface="Calibri" panose="020F0502020204030204" pitchFamily="34" charset="0"/>
                <a:ea typeface="ヒラギノ角ゴ Pro W3" pitchFamily="2" charset="-128"/>
              </a:defRPr>
            </a:lvl4pPr>
            <a:lvl5pPr marL="2057400" indent="-228600" eaLnBrk="0" hangingPunct="0">
              <a:defRPr sz="2400">
                <a:solidFill>
                  <a:schemeClr val="tx1"/>
                </a:solidFill>
                <a:latin typeface="Calibri" panose="020F0502020204030204" pitchFamily="34" charset="0"/>
                <a:ea typeface="ヒラギノ角ゴ Pro W3" pitchFamily="2"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9pPr>
          </a:lstStyle>
          <a:p>
            <a:pPr algn="ctr" eaLnBrk="1" hangingPunct="1"/>
            <a:r>
              <a:rPr lang="en-US" altLang="en-US" sz="1800" b="1" i="1"/>
              <a:t>Start Zone: The Bible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Content Placeholder 2">
            <a:extLst>
              <a:ext uri="{FF2B5EF4-FFF2-40B4-BE49-F238E27FC236}">
                <a16:creationId xmlns:a16="http://schemas.microsoft.com/office/drawing/2014/main" id="{CF9E1AFE-5668-E4DC-22D3-69BB4C2D3FF5}"/>
              </a:ext>
            </a:extLst>
          </p:cNvPr>
          <p:cNvSpPr>
            <a:spLocks noGrp="1"/>
          </p:cNvSpPr>
          <p:nvPr>
            <p:ph idx="1"/>
          </p:nvPr>
        </p:nvSpPr>
        <p:spPr>
          <a:xfrm>
            <a:off x="573088" y="1058863"/>
            <a:ext cx="8002587" cy="3394075"/>
          </a:xfrm>
        </p:spPr>
        <p:txBody>
          <a:bodyPr anchor="ctr"/>
          <a:lstStyle/>
          <a:p>
            <a:pPr marL="0" indent="0" eaLnBrk="1" hangingPunct="1">
              <a:buFont typeface="Arial" panose="020B0604020202020204" pitchFamily="34" charset="0"/>
              <a:buNone/>
            </a:pPr>
            <a:r>
              <a:rPr lang="en-US" altLang="en-US" b="1" i="1">
                <a:ea typeface="ヒラギノ角ゴ Pro W3" pitchFamily="2" charset="-128"/>
              </a:rPr>
              <a:t>Memorize</a:t>
            </a:r>
          </a:p>
          <a:p>
            <a:pPr marL="0" indent="0" eaLnBrk="1" hangingPunct="1">
              <a:buFont typeface="Arial" panose="020B0604020202020204" pitchFamily="34" charset="0"/>
              <a:buNone/>
            </a:pPr>
            <a:r>
              <a:rPr lang="en-US" altLang="en-US" b="1" i="1">
                <a:ea typeface="ヒラギノ角ゴ Pro W3" pitchFamily="2" charset="-128"/>
              </a:rPr>
              <a:t>Romans 10:17</a:t>
            </a:r>
          </a:p>
          <a:p>
            <a:pPr marL="0" indent="0">
              <a:buFont typeface="Arial" panose="020B0604020202020204" pitchFamily="34" charset="0"/>
              <a:buNone/>
            </a:pPr>
            <a:r>
              <a:rPr lang="en-US" altLang="en-US" i="1">
                <a:ea typeface="ヒラギノ角ゴ Pro W3" pitchFamily="2" charset="-128"/>
              </a:rPr>
              <a:t>So then faith comes by hearing, and hearing by the word of God.</a:t>
            </a:r>
          </a:p>
        </p:txBody>
      </p:sp>
      <p:sp>
        <p:nvSpPr>
          <p:cNvPr id="2" name="Footer Placeholder 1">
            <a:extLst>
              <a:ext uri="{FF2B5EF4-FFF2-40B4-BE49-F238E27FC236}">
                <a16:creationId xmlns:a16="http://schemas.microsoft.com/office/drawing/2014/main" id="{DBA736B4-4CBF-A0EB-F5C9-54F1D5900777}"/>
              </a:ext>
            </a:extLst>
          </p:cNvPr>
          <p:cNvSpPr>
            <a:spLocks noGrp="1"/>
          </p:cNvSpPr>
          <p:nvPr>
            <p:ph type="ftr" sz="quarter" idx="11"/>
          </p:nvPr>
        </p:nvSpPr>
        <p:spPr/>
        <p:txBody>
          <a:bodyPr/>
          <a:lstStyle/>
          <a:p>
            <a:pPr>
              <a:defRPr/>
            </a:pPr>
            <a:r>
              <a:rPr lang="en-US" dirty="0"/>
              <a:t>NKJV</a:t>
            </a:r>
          </a:p>
        </p:txBody>
      </p:sp>
      <p:sp>
        <p:nvSpPr>
          <p:cNvPr id="32771" name="TextBox 3">
            <a:extLst>
              <a:ext uri="{FF2B5EF4-FFF2-40B4-BE49-F238E27FC236}">
                <a16:creationId xmlns:a16="http://schemas.microsoft.com/office/drawing/2014/main" id="{D6A9BF12-BAEA-4B90-D773-D0A4F63FD088}"/>
              </a:ext>
            </a:extLst>
          </p:cNvPr>
          <p:cNvSpPr txBox="1">
            <a:spLocks noChangeArrowheads="1"/>
          </p:cNvSpPr>
          <p:nvPr/>
        </p:nvSpPr>
        <p:spPr bwMode="auto">
          <a:xfrm>
            <a:off x="3062288" y="190500"/>
            <a:ext cx="2979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ヒラギノ角ゴ Pro W3" pitchFamily="2" charset="-128"/>
              </a:defRPr>
            </a:lvl1pPr>
            <a:lvl2pPr marL="742950" indent="-285750" eaLnBrk="0" hangingPunct="0">
              <a:defRPr sz="2400">
                <a:solidFill>
                  <a:schemeClr val="tx1"/>
                </a:solidFill>
                <a:latin typeface="Calibri" panose="020F0502020204030204" pitchFamily="34" charset="0"/>
                <a:ea typeface="ヒラギノ角ゴ Pro W3" pitchFamily="2" charset="-128"/>
              </a:defRPr>
            </a:lvl2pPr>
            <a:lvl3pPr marL="1143000" indent="-228600" eaLnBrk="0" hangingPunct="0">
              <a:defRPr sz="2400">
                <a:solidFill>
                  <a:schemeClr val="tx1"/>
                </a:solidFill>
                <a:latin typeface="Calibri" panose="020F0502020204030204" pitchFamily="34" charset="0"/>
                <a:ea typeface="ヒラギノ角ゴ Pro W3" pitchFamily="2" charset="-128"/>
              </a:defRPr>
            </a:lvl3pPr>
            <a:lvl4pPr marL="1600200" indent="-228600" eaLnBrk="0" hangingPunct="0">
              <a:defRPr sz="2400">
                <a:solidFill>
                  <a:schemeClr val="tx1"/>
                </a:solidFill>
                <a:latin typeface="Calibri" panose="020F0502020204030204" pitchFamily="34" charset="0"/>
                <a:ea typeface="ヒラギノ角ゴ Pro W3" pitchFamily="2" charset="-128"/>
              </a:defRPr>
            </a:lvl4pPr>
            <a:lvl5pPr marL="2057400" indent="-228600" eaLnBrk="0" hangingPunct="0">
              <a:defRPr sz="2400">
                <a:solidFill>
                  <a:schemeClr val="tx1"/>
                </a:solidFill>
                <a:latin typeface="Calibri" panose="020F0502020204030204" pitchFamily="34" charset="0"/>
                <a:ea typeface="ヒラギノ角ゴ Pro W3" pitchFamily="2"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9pPr>
          </a:lstStyle>
          <a:p>
            <a:pPr algn="ctr" eaLnBrk="1" hangingPunct="1"/>
            <a:r>
              <a:rPr lang="en-US" altLang="en-US" sz="1800" b="1" i="1"/>
              <a:t>Start Zone: The Bible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Content Placeholder 2">
            <a:extLst>
              <a:ext uri="{FF2B5EF4-FFF2-40B4-BE49-F238E27FC236}">
                <a16:creationId xmlns:a16="http://schemas.microsoft.com/office/drawing/2014/main" id="{0828E372-8E32-940F-6C89-EE4D5414FC18}"/>
              </a:ext>
            </a:extLst>
          </p:cNvPr>
          <p:cNvSpPr>
            <a:spLocks noGrp="1"/>
          </p:cNvSpPr>
          <p:nvPr>
            <p:ph idx="1"/>
          </p:nvPr>
        </p:nvSpPr>
        <p:spPr>
          <a:xfrm>
            <a:off x="577850" y="736600"/>
            <a:ext cx="8004175" cy="3767138"/>
          </a:xfrm>
        </p:spPr>
        <p:txBody>
          <a:bodyPr>
            <a:normAutofit/>
          </a:bodyPr>
          <a:lstStyle/>
          <a:p>
            <a:pPr marL="0" indent="0" eaLnBrk="1" hangingPunct="1">
              <a:buFont typeface="Arial" charset="0"/>
              <a:buNone/>
              <a:defRPr/>
            </a:pPr>
            <a:r>
              <a:rPr lang="en-US" b="1" i="1" dirty="0"/>
              <a:t>Application Questions</a:t>
            </a:r>
          </a:p>
          <a:p>
            <a:pPr>
              <a:buFont typeface="Arial" charset="0"/>
              <a:buChar char="•"/>
              <a:defRPr/>
            </a:pPr>
            <a:r>
              <a:rPr lang="en-US" dirty="0"/>
              <a:t>What makes the Bible special?</a:t>
            </a:r>
          </a:p>
          <a:p>
            <a:pPr>
              <a:buFont typeface="Arial" charset="0"/>
              <a:buChar char="•"/>
              <a:defRPr/>
            </a:pPr>
            <a:r>
              <a:rPr lang="en-US" dirty="0"/>
              <a:t>Why is it so important to read the Bible as much as we can?</a:t>
            </a:r>
          </a:p>
          <a:p>
            <a:pPr>
              <a:buFont typeface="Arial" charset="0"/>
              <a:buChar char="•"/>
              <a:defRPr/>
            </a:pPr>
            <a:r>
              <a:rPr lang="en-US" dirty="0"/>
              <a:t>What is one thing you can do this week to help you read the Bible more? </a:t>
            </a:r>
          </a:p>
        </p:txBody>
      </p:sp>
      <p:sp>
        <p:nvSpPr>
          <p:cNvPr id="2" name="Footer Placeholder 1">
            <a:extLst>
              <a:ext uri="{FF2B5EF4-FFF2-40B4-BE49-F238E27FC236}">
                <a16:creationId xmlns:a16="http://schemas.microsoft.com/office/drawing/2014/main" id="{536D151A-663A-665A-38C8-CC1F2143FDA1}"/>
              </a:ext>
            </a:extLst>
          </p:cNvPr>
          <p:cNvSpPr>
            <a:spLocks noGrp="1"/>
          </p:cNvSpPr>
          <p:nvPr>
            <p:ph type="ftr" sz="quarter" idx="11"/>
          </p:nvPr>
        </p:nvSpPr>
        <p:spPr/>
        <p:txBody>
          <a:bodyPr/>
          <a:lstStyle/>
          <a:p>
            <a:pPr>
              <a:defRPr/>
            </a:pPr>
            <a:r>
              <a:rPr lang="en-US" dirty="0"/>
              <a:t>NKJV</a:t>
            </a:r>
          </a:p>
        </p:txBody>
      </p:sp>
      <p:sp>
        <p:nvSpPr>
          <p:cNvPr id="33795" name="TextBox 3">
            <a:extLst>
              <a:ext uri="{FF2B5EF4-FFF2-40B4-BE49-F238E27FC236}">
                <a16:creationId xmlns:a16="http://schemas.microsoft.com/office/drawing/2014/main" id="{D2223FD4-0BA7-7576-F727-D7C9E3DF358F}"/>
              </a:ext>
            </a:extLst>
          </p:cNvPr>
          <p:cNvSpPr txBox="1">
            <a:spLocks noChangeArrowheads="1"/>
          </p:cNvSpPr>
          <p:nvPr/>
        </p:nvSpPr>
        <p:spPr bwMode="auto">
          <a:xfrm>
            <a:off x="3062288" y="190500"/>
            <a:ext cx="2979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ヒラギノ角ゴ Pro W3" pitchFamily="2" charset="-128"/>
              </a:defRPr>
            </a:lvl1pPr>
            <a:lvl2pPr marL="742950" indent="-285750" eaLnBrk="0" hangingPunct="0">
              <a:defRPr sz="2400">
                <a:solidFill>
                  <a:schemeClr val="tx1"/>
                </a:solidFill>
                <a:latin typeface="Calibri" panose="020F0502020204030204" pitchFamily="34" charset="0"/>
                <a:ea typeface="ヒラギノ角ゴ Pro W3" pitchFamily="2" charset="-128"/>
              </a:defRPr>
            </a:lvl2pPr>
            <a:lvl3pPr marL="1143000" indent="-228600" eaLnBrk="0" hangingPunct="0">
              <a:defRPr sz="2400">
                <a:solidFill>
                  <a:schemeClr val="tx1"/>
                </a:solidFill>
                <a:latin typeface="Calibri" panose="020F0502020204030204" pitchFamily="34" charset="0"/>
                <a:ea typeface="ヒラギノ角ゴ Pro W3" pitchFamily="2" charset="-128"/>
              </a:defRPr>
            </a:lvl3pPr>
            <a:lvl4pPr marL="1600200" indent="-228600" eaLnBrk="0" hangingPunct="0">
              <a:defRPr sz="2400">
                <a:solidFill>
                  <a:schemeClr val="tx1"/>
                </a:solidFill>
                <a:latin typeface="Calibri" panose="020F0502020204030204" pitchFamily="34" charset="0"/>
                <a:ea typeface="ヒラギノ角ゴ Pro W3" pitchFamily="2" charset="-128"/>
              </a:defRPr>
            </a:lvl4pPr>
            <a:lvl5pPr marL="2057400" indent="-228600" eaLnBrk="0" hangingPunct="0">
              <a:defRPr sz="2400">
                <a:solidFill>
                  <a:schemeClr val="tx1"/>
                </a:solidFill>
                <a:latin typeface="Calibri" panose="020F0502020204030204" pitchFamily="34" charset="0"/>
                <a:ea typeface="ヒラギノ角ゴ Pro W3" pitchFamily="2"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9pPr>
          </a:lstStyle>
          <a:p>
            <a:pPr algn="ctr" eaLnBrk="1" hangingPunct="1"/>
            <a:r>
              <a:rPr lang="en-US" altLang="en-US" sz="1800" b="1" i="1"/>
              <a:t>Start Zone: The Bible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Content Placeholder 2">
            <a:extLst>
              <a:ext uri="{FF2B5EF4-FFF2-40B4-BE49-F238E27FC236}">
                <a16:creationId xmlns:a16="http://schemas.microsoft.com/office/drawing/2014/main" id="{ABFBA354-588A-B3C6-D356-EC713739D485}"/>
              </a:ext>
            </a:extLst>
          </p:cNvPr>
          <p:cNvSpPr>
            <a:spLocks noGrp="1"/>
          </p:cNvSpPr>
          <p:nvPr>
            <p:ph idx="1"/>
          </p:nvPr>
        </p:nvSpPr>
        <p:spPr>
          <a:xfrm>
            <a:off x="577850" y="742950"/>
            <a:ext cx="8004175" cy="3862388"/>
          </a:xfrm>
        </p:spPr>
        <p:txBody>
          <a:bodyPr anchor="ctr">
            <a:normAutofit fontScale="85000" lnSpcReduction="10000"/>
          </a:bodyPr>
          <a:lstStyle/>
          <a:p>
            <a:pPr marL="0" indent="0" eaLnBrk="1" hangingPunct="1">
              <a:buFont typeface="Arial" charset="0"/>
              <a:buNone/>
              <a:defRPr/>
            </a:pPr>
            <a:r>
              <a:rPr lang="en-US" sz="3800" b="1" i="1" dirty="0"/>
              <a:t>Summing It Up</a:t>
            </a:r>
          </a:p>
          <a:p>
            <a:pPr>
              <a:buFont typeface="Arial" charset="0"/>
              <a:buChar char="•"/>
              <a:defRPr/>
            </a:pPr>
            <a:r>
              <a:rPr lang="en-US" dirty="0"/>
              <a:t>The Bible is a special book. The Bible is the only book that is breathed out, or inspired by God, which means that the Bible came from God, even though He used men to write it. </a:t>
            </a:r>
          </a:p>
          <a:p>
            <a:pPr>
              <a:buFont typeface="Arial" charset="0"/>
              <a:buChar char="•"/>
              <a:defRPr/>
            </a:pPr>
            <a:r>
              <a:rPr lang="en-US" dirty="0"/>
              <a:t>In the Bible, God tells us who He is, who we are, and what Christ has done for us. The main message of the Bible is the good news about our Savior, Jesus Christ, who saves us from our sin! </a:t>
            </a:r>
          </a:p>
        </p:txBody>
      </p:sp>
      <p:sp>
        <p:nvSpPr>
          <p:cNvPr id="2" name="Footer Placeholder 1">
            <a:extLst>
              <a:ext uri="{FF2B5EF4-FFF2-40B4-BE49-F238E27FC236}">
                <a16:creationId xmlns:a16="http://schemas.microsoft.com/office/drawing/2014/main" id="{4FC90DFD-BD0E-3385-23E5-26AEE52D73DD}"/>
              </a:ext>
            </a:extLst>
          </p:cNvPr>
          <p:cNvSpPr>
            <a:spLocks noGrp="1"/>
          </p:cNvSpPr>
          <p:nvPr>
            <p:ph type="ftr" sz="quarter" idx="11"/>
          </p:nvPr>
        </p:nvSpPr>
        <p:spPr/>
        <p:txBody>
          <a:bodyPr/>
          <a:lstStyle/>
          <a:p>
            <a:pPr>
              <a:defRPr/>
            </a:pPr>
            <a:r>
              <a:rPr lang="en-US" dirty="0"/>
              <a:t>NKJV</a:t>
            </a:r>
          </a:p>
        </p:txBody>
      </p:sp>
      <p:sp>
        <p:nvSpPr>
          <p:cNvPr id="34819" name="TextBox 3">
            <a:extLst>
              <a:ext uri="{FF2B5EF4-FFF2-40B4-BE49-F238E27FC236}">
                <a16:creationId xmlns:a16="http://schemas.microsoft.com/office/drawing/2014/main" id="{6223A91B-C52F-1A2B-5DBD-7C044F8C4205}"/>
              </a:ext>
            </a:extLst>
          </p:cNvPr>
          <p:cNvSpPr txBox="1">
            <a:spLocks noChangeArrowheads="1"/>
          </p:cNvSpPr>
          <p:nvPr/>
        </p:nvSpPr>
        <p:spPr bwMode="auto">
          <a:xfrm>
            <a:off x="3062288" y="190500"/>
            <a:ext cx="2979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ヒラギノ角ゴ Pro W3" pitchFamily="2" charset="-128"/>
              </a:defRPr>
            </a:lvl1pPr>
            <a:lvl2pPr marL="742950" indent="-285750" eaLnBrk="0" hangingPunct="0">
              <a:defRPr sz="2400">
                <a:solidFill>
                  <a:schemeClr val="tx1"/>
                </a:solidFill>
                <a:latin typeface="Calibri" panose="020F0502020204030204" pitchFamily="34" charset="0"/>
                <a:ea typeface="ヒラギノ角ゴ Pro W3" pitchFamily="2" charset="-128"/>
              </a:defRPr>
            </a:lvl2pPr>
            <a:lvl3pPr marL="1143000" indent="-228600" eaLnBrk="0" hangingPunct="0">
              <a:defRPr sz="2400">
                <a:solidFill>
                  <a:schemeClr val="tx1"/>
                </a:solidFill>
                <a:latin typeface="Calibri" panose="020F0502020204030204" pitchFamily="34" charset="0"/>
                <a:ea typeface="ヒラギノ角ゴ Pro W3" pitchFamily="2" charset="-128"/>
              </a:defRPr>
            </a:lvl3pPr>
            <a:lvl4pPr marL="1600200" indent="-228600" eaLnBrk="0" hangingPunct="0">
              <a:defRPr sz="2400">
                <a:solidFill>
                  <a:schemeClr val="tx1"/>
                </a:solidFill>
                <a:latin typeface="Calibri" panose="020F0502020204030204" pitchFamily="34" charset="0"/>
                <a:ea typeface="ヒラギノ角ゴ Pro W3" pitchFamily="2" charset="-128"/>
              </a:defRPr>
            </a:lvl4pPr>
            <a:lvl5pPr marL="2057400" indent="-228600" eaLnBrk="0" hangingPunct="0">
              <a:defRPr sz="2400">
                <a:solidFill>
                  <a:schemeClr val="tx1"/>
                </a:solidFill>
                <a:latin typeface="Calibri" panose="020F0502020204030204" pitchFamily="34" charset="0"/>
                <a:ea typeface="ヒラギノ角ゴ Pro W3" pitchFamily="2"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9pPr>
          </a:lstStyle>
          <a:p>
            <a:pPr algn="ctr" eaLnBrk="1" hangingPunct="1"/>
            <a:r>
              <a:rPr lang="en-US" altLang="en-US" sz="1800" b="1" i="1"/>
              <a:t>Start Zone: The Bible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Content Placeholder 2">
            <a:extLst>
              <a:ext uri="{FF2B5EF4-FFF2-40B4-BE49-F238E27FC236}">
                <a16:creationId xmlns:a16="http://schemas.microsoft.com/office/drawing/2014/main" id="{3BC8DDF7-10F6-D90C-E8A0-113297F04E60}"/>
              </a:ext>
            </a:extLst>
          </p:cNvPr>
          <p:cNvSpPr>
            <a:spLocks noGrp="1"/>
          </p:cNvSpPr>
          <p:nvPr>
            <p:ph idx="1"/>
          </p:nvPr>
        </p:nvSpPr>
        <p:spPr>
          <a:xfrm>
            <a:off x="569913" y="749300"/>
            <a:ext cx="8012112" cy="3876675"/>
          </a:xfrm>
        </p:spPr>
        <p:txBody>
          <a:bodyPr anchor="ctr">
            <a:normAutofit/>
          </a:bodyPr>
          <a:lstStyle/>
          <a:p>
            <a:pPr marL="0" indent="0" eaLnBrk="1" hangingPunct="1">
              <a:buFont typeface="Arial" panose="020B0604020202020204" pitchFamily="34" charset="0"/>
              <a:buNone/>
            </a:pPr>
            <a:r>
              <a:rPr lang="en-US" altLang="en-US" b="1" i="1">
                <a:ea typeface="ヒラギノ角ゴ Pro W3" pitchFamily="2" charset="-128"/>
              </a:rPr>
              <a:t>Summing It Up</a:t>
            </a:r>
          </a:p>
          <a:p>
            <a:pPr marL="0" indent="0"/>
            <a:r>
              <a:rPr lang="en-US" altLang="en-US">
                <a:ea typeface="ヒラギノ角ゴ Pro W3" pitchFamily="2" charset="-128"/>
              </a:rPr>
              <a:t>God’s words in the Bible are just as important as if He said them out loud to our face. We need to listen to them and remember them! </a:t>
            </a:r>
          </a:p>
          <a:p>
            <a:pPr marL="0" indent="0"/>
            <a:r>
              <a:rPr lang="en-US" altLang="en-US">
                <a:ea typeface="ヒラギノ角ゴ Pro W3" pitchFamily="2" charset="-128"/>
              </a:rPr>
              <a:t>The Bible is one of God’s gifts to us, and it helps us in many ways. </a:t>
            </a:r>
          </a:p>
        </p:txBody>
      </p:sp>
      <p:sp>
        <p:nvSpPr>
          <p:cNvPr id="2" name="Footer Placeholder 1">
            <a:extLst>
              <a:ext uri="{FF2B5EF4-FFF2-40B4-BE49-F238E27FC236}">
                <a16:creationId xmlns:a16="http://schemas.microsoft.com/office/drawing/2014/main" id="{B65B9E4B-A5C3-0D16-192F-5246F2832A02}"/>
              </a:ext>
            </a:extLst>
          </p:cNvPr>
          <p:cNvSpPr>
            <a:spLocks noGrp="1"/>
          </p:cNvSpPr>
          <p:nvPr>
            <p:ph type="ftr" sz="quarter" idx="11"/>
          </p:nvPr>
        </p:nvSpPr>
        <p:spPr/>
        <p:txBody>
          <a:bodyPr/>
          <a:lstStyle/>
          <a:p>
            <a:pPr>
              <a:defRPr/>
            </a:pPr>
            <a:r>
              <a:rPr lang="en-US" dirty="0"/>
              <a:t>NKJV</a:t>
            </a:r>
          </a:p>
        </p:txBody>
      </p:sp>
      <p:sp>
        <p:nvSpPr>
          <p:cNvPr id="35843" name="TextBox 3">
            <a:extLst>
              <a:ext uri="{FF2B5EF4-FFF2-40B4-BE49-F238E27FC236}">
                <a16:creationId xmlns:a16="http://schemas.microsoft.com/office/drawing/2014/main" id="{8808AD0F-2128-8E85-DFA0-B3FF4A9B6371}"/>
              </a:ext>
            </a:extLst>
          </p:cNvPr>
          <p:cNvSpPr txBox="1">
            <a:spLocks noChangeArrowheads="1"/>
          </p:cNvSpPr>
          <p:nvPr/>
        </p:nvSpPr>
        <p:spPr bwMode="auto">
          <a:xfrm>
            <a:off x="3062288" y="190500"/>
            <a:ext cx="2979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ヒラギノ角ゴ Pro W3" pitchFamily="2" charset="-128"/>
              </a:defRPr>
            </a:lvl1pPr>
            <a:lvl2pPr marL="742950" indent="-285750" eaLnBrk="0" hangingPunct="0">
              <a:defRPr sz="2400">
                <a:solidFill>
                  <a:schemeClr val="tx1"/>
                </a:solidFill>
                <a:latin typeface="Calibri" panose="020F0502020204030204" pitchFamily="34" charset="0"/>
                <a:ea typeface="ヒラギノ角ゴ Pro W3" pitchFamily="2" charset="-128"/>
              </a:defRPr>
            </a:lvl2pPr>
            <a:lvl3pPr marL="1143000" indent="-228600" eaLnBrk="0" hangingPunct="0">
              <a:defRPr sz="2400">
                <a:solidFill>
                  <a:schemeClr val="tx1"/>
                </a:solidFill>
                <a:latin typeface="Calibri" panose="020F0502020204030204" pitchFamily="34" charset="0"/>
                <a:ea typeface="ヒラギノ角ゴ Pro W3" pitchFamily="2" charset="-128"/>
              </a:defRPr>
            </a:lvl3pPr>
            <a:lvl4pPr marL="1600200" indent="-228600" eaLnBrk="0" hangingPunct="0">
              <a:defRPr sz="2400">
                <a:solidFill>
                  <a:schemeClr val="tx1"/>
                </a:solidFill>
                <a:latin typeface="Calibri" panose="020F0502020204030204" pitchFamily="34" charset="0"/>
                <a:ea typeface="ヒラギノ角ゴ Pro W3" pitchFamily="2" charset="-128"/>
              </a:defRPr>
            </a:lvl4pPr>
            <a:lvl5pPr marL="2057400" indent="-228600" eaLnBrk="0" hangingPunct="0">
              <a:defRPr sz="2400">
                <a:solidFill>
                  <a:schemeClr val="tx1"/>
                </a:solidFill>
                <a:latin typeface="Calibri" panose="020F0502020204030204" pitchFamily="34" charset="0"/>
                <a:ea typeface="ヒラギノ角ゴ Pro W3" pitchFamily="2"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9pPr>
          </a:lstStyle>
          <a:p>
            <a:pPr algn="ctr" eaLnBrk="1" hangingPunct="1"/>
            <a:r>
              <a:rPr lang="en-US" altLang="en-US" sz="1800" b="1" i="1"/>
              <a:t>Start Zone: The Bible</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693</TotalTime>
  <Words>315</Words>
  <Application>Microsoft Macintosh PowerPoint</Application>
  <PresentationFormat>On-screen Show (16:9)</PresentationFormat>
  <Paragraphs>43</Paragraphs>
  <Slides>10</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10</vt:i4>
      </vt:variant>
    </vt:vector>
  </HeadingPairs>
  <TitlesOfParts>
    <vt:vector size="17" baseType="lpstr">
      <vt:lpstr>Calibri</vt:lpstr>
      <vt:lpstr>ヒラギノ角ゴ Pro W3</vt:lpstr>
      <vt:lpstr>Arial</vt:lpstr>
      <vt:lpstr>ＭＳ Ｐゴシック</vt:lpstr>
      <vt:lpstr>Lucida Grande</vt:lpstr>
      <vt:lpstr>Office Theme</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Awana Employee</dc:creator>
  <cp:lastModifiedBy>Microsoft Office User</cp:lastModifiedBy>
  <cp:revision>77</cp:revision>
  <cp:lastPrinted>2017-05-10T19:02:44Z</cp:lastPrinted>
  <dcterms:created xsi:type="dcterms:W3CDTF">2016-05-27T17:26:03Z</dcterms:created>
  <dcterms:modified xsi:type="dcterms:W3CDTF">2025-08-17T01:46:51Z</dcterms:modified>
</cp:coreProperties>
</file>