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69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Jesus Christ is the only perfect sacrifice who already paid the punishment we deserve.</a:t>
            </a:r>
          </a:p>
          <a:p>
            <a:r>
              <a:rPr lang="en-US" dirty="0"/>
              <a:t>Everyone has a choice to make to accept Jesus as Savior or reject Him.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86672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Jesus came as the Son of God, our Savior from sin.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holy.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is God’s way.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have a choice.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Romans 5:19</a:t>
            </a:r>
          </a:p>
          <a:p>
            <a:pPr marL="0" indent="0">
              <a:buNone/>
            </a:pPr>
            <a:r>
              <a:rPr lang="en-US" i="1"/>
              <a:t>For as by one man’s disobedience many were made sinners, so also by one Man’s obedience many will be made righteous.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knowing you can do nothing on your own to be right with God?</a:t>
            </a:r>
          </a:p>
          <a:p>
            <a:r>
              <a:rPr lang="en-US" dirty="0"/>
              <a:t>How do you feel knowing Jesus Christ took your punishment for sin?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 some people try to do to get right with God on their own?</a:t>
            </a:r>
          </a:p>
          <a:p>
            <a:r>
              <a:rPr lang="en-US" dirty="0"/>
              <a:t>Why do you think it is hard for some people to trust in Jesus to be saved?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639107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We are all sinners and need a Savior. </a:t>
            </a:r>
          </a:p>
          <a:p>
            <a:r>
              <a:rPr lang="en-US" dirty="0"/>
              <a:t>There is nothing we can do on our own to save ourselves from the consequences of our sin.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251</Words>
  <Application>Microsoft Macintosh PowerPoint</Application>
  <PresentationFormat>Custom</PresentationFormat>
  <Paragraphs>49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45</cp:revision>
  <cp:lastPrinted>2017-05-31T14:41:35Z</cp:lastPrinted>
  <dcterms:created xsi:type="dcterms:W3CDTF">2017-05-01T18:48:28Z</dcterms:created>
  <dcterms:modified xsi:type="dcterms:W3CDTF">2025-08-18T03:34:30Z</dcterms:modified>
</cp:coreProperties>
</file>