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75" r:id="rId6"/>
    <p:sldId id="267" r:id="rId7"/>
    <p:sldId id="271" r:id="rId8"/>
    <p:sldId id="273" r:id="rId9"/>
    <p:sldId id="274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It matters to God how believers treat each other.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Fellowship is God’s plan.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Appreciate fellowship and strive for unity.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intends for our fellowship to have certain characteristics. </a:t>
            </a:r>
          </a:p>
          <a:p>
            <a:r>
              <a:rPr lang="en-US" dirty="0"/>
              <a:t>Fellowship glorifies God.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021540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38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Ephesians 4:1-3</a:t>
            </a:r>
          </a:p>
          <a:p>
            <a:pPr marL="0" indent="0">
              <a:buNone/>
            </a:pPr>
            <a:r>
              <a:rPr lang="en-US" i="1" dirty="0"/>
              <a:t>I, therefore, the prisoner of the Lord, beseech you to walk worthy of the calling with which you were called.</a:t>
            </a:r>
          </a:p>
          <a:p>
            <a:pPr marL="0" indent="0">
              <a:buNone/>
            </a:pPr>
            <a:r>
              <a:rPr lang="en-US" i="1" dirty="0"/>
              <a:t>With all lowliness and </a:t>
            </a:r>
            <a:r>
              <a:rPr lang="en-US" i="1"/>
              <a:t>gentleness, with </a:t>
            </a:r>
            <a:r>
              <a:rPr lang="en-US" i="1" dirty="0"/>
              <a:t>longsuffering, bearing with one another in love.</a:t>
            </a:r>
            <a:endParaRPr lang="en-US" b="1" i="1" baseline="30000" dirty="0"/>
          </a:p>
          <a:p>
            <a:pPr marL="0" indent="0">
              <a:buNone/>
            </a:pPr>
            <a:r>
              <a:rPr lang="en-US" i="1" dirty="0"/>
              <a:t>Endeavoring to keep the unity of the Spirit in the bond of peace.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How do you feel about your brothers and sisters in Christ at Awana? Your church? Your family?</a:t>
            </a:r>
          </a:p>
          <a:p>
            <a:r>
              <a:rPr lang="en-US" dirty="0"/>
              <a:t>With whom in your Christian family do you feel you are in close fellowship? Why?</a:t>
            </a:r>
          </a:p>
          <a:p>
            <a:r>
              <a:rPr lang="en-US" dirty="0"/>
              <a:t>What can you do to strengthen your fellowship with another believer today?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Fellowship is believers having caring and supportive relationships with each other.</a:t>
            </a:r>
          </a:p>
          <a:p>
            <a:r>
              <a:rPr lang="en-US" dirty="0"/>
              <a:t>When we accept Jesus as Savior, we are forever adopted into God’s family.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We can see fellowship with other believers as a gift from God that will last for eternity.</a:t>
            </a:r>
          </a:p>
          <a:p>
            <a:r>
              <a:rPr lang="en-US" dirty="0"/>
              <a:t>We glorify God when our fellowship with other believers is characterized by love, peace, humility, and gentleness.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64190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268</Words>
  <Application>Microsoft Macintosh PowerPoint</Application>
  <PresentationFormat>Custom</PresentationFormat>
  <Paragraphs>47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4.6  Fellowship</vt:lpstr>
      <vt:lpstr>4.6  Fellowship</vt:lpstr>
      <vt:lpstr>4.6  Fellowship</vt:lpstr>
      <vt:lpstr>4.6  Fellowship</vt:lpstr>
      <vt:lpstr>4.6  Fellowship</vt:lpstr>
      <vt:lpstr>4.6  Fellowship</vt:lpstr>
      <vt:lpstr>4.6  Fellowship</vt:lpstr>
      <vt:lpstr>4.6  Fellowship</vt:lpstr>
      <vt:lpstr>4.6  Fellowship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59</cp:revision>
  <cp:lastPrinted>2017-06-09T19:28:14Z</cp:lastPrinted>
  <dcterms:created xsi:type="dcterms:W3CDTF">2017-05-01T18:48:28Z</dcterms:created>
  <dcterms:modified xsi:type="dcterms:W3CDTF">2025-08-18T03:37:46Z</dcterms:modified>
</cp:coreProperties>
</file>