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aveSubsetFonts="1" autoCompressPictures="0">
  <p:sldMasterIdLst>
    <p:sldMasterId id="2147483648" r:id="rId1"/>
    <p:sldMasterId id="2147483660" r:id="rId2"/>
  </p:sldMasterIdLst>
  <p:notesMasterIdLst>
    <p:notesMasterId r:id="rId13"/>
  </p:notesMasterIdLst>
  <p:handoutMasterIdLst>
    <p:handoutMasterId r:id="rId14"/>
  </p:handoutMasterIdLst>
  <p:sldIdLst>
    <p:sldId id="256" r:id="rId3"/>
    <p:sldId id="275" r:id="rId4"/>
    <p:sldId id="257" r:id="rId5"/>
    <p:sldId id="262" r:id="rId6"/>
    <p:sldId id="261" r:id="rId7"/>
    <p:sldId id="258" r:id="rId8"/>
    <p:sldId id="263" r:id="rId9"/>
    <p:sldId id="272" r:id="rId10"/>
    <p:sldId id="274" r:id="rId11"/>
    <p:sldId id="273" r:id="rId12"/>
  </p:sldIdLst>
  <p:sldSz cx="9144000" cy="5143500" type="screen16x9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ヒラギノ角ゴ Pro W3" pitchFamily="2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ヒラギノ角ゴ Pro W3" pitchFamily="2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ヒラギノ角ゴ Pro W3" pitchFamily="2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ヒラギノ角ゴ Pro W3" pitchFamily="2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ヒラギノ角ゴ Pro W3" pitchFamily="2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ヒラギノ角ゴ Pro W3" pitchFamily="2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ヒラギノ角ゴ Pro W3" pitchFamily="2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ヒラギノ角ゴ Pro W3" pitchFamily="2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ヒラギノ角ゴ Pro W3" pitchFamily="2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29"/>
    <p:restoredTop sz="94646"/>
  </p:normalViewPr>
  <p:slideViewPr>
    <p:cSldViewPr snapToGrid="0" snapToObjects="1">
      <p:cViewPr varScale="1">
        <p:scale>
          <a:sx n="112" d="100"/>
          <a:sy n="112" d="100"/>
        </p:scale>
        <p:origin x="904" y="17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B097277-FADA-06EF-4364-3D4F845C3F3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8D57C1B-6806-372A-526C-29E13EED656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35B7D76-1E4A-AE4F-9B43-B385CA2A2E26}" type="datetimeFigureOut">
              <a:rPr lang="en-US" altLang="en-US"/>
              <a:pPr/>
              <a:t>8/16/25</a:t>
            </a:fld>
            <a:endParaRPr lang="en-US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FAAED67-588D-30ED-60FD-E383A5759B9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6EEC1F-C7D6-0050-D540-45DAF6B0301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4503019-64C3-4E4E-A939-8D9FAB21CA6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FD62526-8B49-45B1-0ADB-ED158A70370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BAEE247-3B46-773C-2732-EE440E509515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6EF557E-C482-4D49-8627-D6AF85E5E0C2}" type="datetimeFigureOut">
              <a:rPr lang="en-US" altLang="en-US"/>
              <a:pPr/>
              <a:t>8/16/25</a:t>
            </a:fld>
            <a:endParaRPr lang="en-US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75B5A6E2-7274-A127-1D6D-063FF823538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5E4506DB-1CCC-2A28-E100-C450FDB11E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5724F6-08D0-61F6-E8BF-02A1181BE6CB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EE6433-CBA1-4371-764C-6522C62FB5D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DC91BBA-19A8-804F-9565-AED8D3697D3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0"/>
        <a:cs typeface="ヒラギノ角ゴ Pro W3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0"/>
        <a:cs typeface="ヒラギノ角ゴ Pro W3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0"/>
        <a:cs typeface="ヒラギノ角ゴ Pro W3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0"/>
        <a:cs typeface="ヒラギノ角ゴ Pro W3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FC5673-DD2E-967F-05BB-6336908CCB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ED1D945-87CA-144B-A910-6880B7202D93}" type="datetime1">
              <a:rPr lang="en-US" altLang="en-US"/>
              <a:pPr/>
              <a:t>8/16/25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82FED9-C7F8-EC80-E319-C68D960CE7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ESV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788755-ACDA-66A3-3420-09FC73F1F4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A019A0-EBD3-9D46-8023-80A75487519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597793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9B4984-607A-95C5-8F83-0130CEC355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BA97C11-2E6D-6048-BDC3-794645A86C20}" type="datetime1">
              <a:rPr lang="en-US" altLang="en-US"/>
              <a:pPr/>
              <a:t>8/16/25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BAE4B9-B2F9-C443-CFAC-6984692A18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ESV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FE8A38-BD61-E785-D74A-F605B97C1C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A9B23D-CE7E-FB4D-8532-899E23F9756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749484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D781EC-94F2-2337-1290-20CC3EEA6F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8D6B863-6AE3-274A-88A4-FEB8E067B0F1}" type="datetime1">
              <a:rPr lang="en-US" altLang="en-US"/>
              <a:pPr/>
              <a:t>8/16/25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CAA322-920E-3A19-67F0-492CCBD873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ESV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5D70A1-F8C6-AEAA-BB00-5CE4F9DB50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A10FE1-4EEB-E14B-B0C8-3CE08F19BE3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235610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FB858C-1890-62E2-7378-1108031885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0F65498-E6F6-A243-95C9-E5BDC5E11CB6}" type="datetime1">
              <a:rPr lang="en-US" altLang="en-US"/>
              <a:pPr/>
              <a:t>8/16/25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2AA8ED-3EF4-A8B0-ABB5-C3FB3393D9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ESV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80D19F-EA29-F3A3-46C1-604D9D4511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72906D-A4F1-3D42-ACDC-8809AA0CFE8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513877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A65DE7-CDD6-9E10-F641-913AD63F8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07D0330-9603-3245-9B9E-0530A3B09F4C}" type="datetime1">
              <a:rPr lang="en-US" altLang="en-US"/>
              <a:pPr/>
              <a:t>8/16/25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C57C0F-597A-60E9-D651-B6BAD80654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ESV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F57445-6D4F-D597-2BDB-1A389CC056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74C654-5149-5145-B1F6-2A7B0F1901E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505758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2BBEC5-786E-ABB3-94CE-11D79F3698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6913B24-8594-724C-A1CB-D1D05FF2BA88}" type="datetime1">
              <a:rPr lang="en-US" altLang="en-US"/>
              <a:pPr/>
              <a:t>8/16/25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951947-DFC5-E420-D6A5-2100D2FDDE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ESV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172358-D2DE-BC6D-271D-4EA84EC525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4A607F-FD7B-B244-90CA-854CADEFD3B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827548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6E7E9B72-E241-ECD5-5BB5-D44037A93A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490CB37-8587-2944-8325-C79B804D65D9}" type="datetime1">
              <a:rPr lang="en-US" altLang="en-US"/>
              <a:pPr/>
              <a:t>8/16/25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430BF824-108B-183A-A3CC-7C1DF41743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ESV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72293B6-4A5F-8FEE-EC25-81D94413D5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62B639-284F-1E48-A63F-D0280648979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589976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335AABC8-3CFC-3C83-10F6-57315DAE9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C2E2217-803F-944D-B8C0-72EE23C8B2C3}" type="datetime1">
              <a:rPr lang="en-US" altLang="en-US"/>
              <a:pPr/>
              <a:t>8/16/25</a:t>
            </a:fld>
            <a:endParaRPr lang="en-US" alt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0C3918CB-C1EF-CF81-5B8D-E0E10082BF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ESV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AC644D16-62E7-6A64-B19A-6054E59BE1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01C2AF-EDAC-6D41-ACBD-2B2D2DC418E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74447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9388496A-474D-CB9F-2735-A9DE068F3B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E7DC8C-5ABB-C249-9415-748489FECB1D}" type="datetime1">
              <a:rPr lang="en-US" altLang="en-US"/>
              <a:pPr/>
              <a:t>8/16/25</a:t>
            </a:fld>
            <a:endParaRPr lang="en-US" alt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67C1A709-CBFE-C389-3308-961A4A8949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ESV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67F47979-A7C1-82C3-04D8-950860413B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5A761A-B1FA-A24E-BDD4-971ED5B320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690418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AE972372-FB6B-7C75-B12E-7D27199189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CECA4E-0040-034D-9A92-81CA0C20297E}" type="datetime1">
              <a:rPr lang="en-US" altLang="en-US"/>
              <a:pPr/>
              <a:t>8/16/25</a:t>
            </a:fld>
            <a:endParaRPr lang="en-US" alt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91AB89F5-FAF9-54BA-A73B-F9708FF98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ESV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9954223C-B965-C762-73EC-67B547A573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D1BB94-F290-0E41-9FA0-96BFFB3986C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2544534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A67A1334-EE1A-5CE8-D789-89A5E521B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C81224E-7EFD-204B-8935-E203AD37B4F2}" type="datetime1">
              <a:rPr lang="en-US" altLang="en-US"/>
              <a:pPr/>
              <a:t>8/16/25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361A4B4C-0F2E-2DC4-B572-A9113807AC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ESV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2B435F9-D4D3-9CBF-3D61-E5D633F248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5B0AFE-5E46-5E4A-9F92-2BABF34C40E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566478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E284E1-EC7D-153A-6637-97756BD616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93A204F-B5F5-604F-988B-D287D891A88D}" type="datetime1">
              <a:rPr lang="en-US" altLang="en-US"/>
              <a:pPr/>
              <a:t>8/16/25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0A10BE-3768-1F5C-FC3F-AF2DB73B35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ESV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99DA0E-F2B8-52C1-8C35-E0066D6BE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9105AB-9BD9-D447-A839-D4AC8EB6FDE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748817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5B734945-F418-B400-A259-A300A08F53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84ABCA-A978-084E-A684-4DF11E8CBF8A}" type="datetime1">
              <a:rPr lang="en-US" altLang="en-US"/>
              <a:pPr/>
              <a:t>8/16/25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4192085B-9C9B-08FD-78AE-50F961C820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ESV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FD8C206-4230-A404-7842-C68169B005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58F25E-98F9-1245-A360-E8F09A00EFE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76419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6144F9-5BE3-0B23-7FA1-ED6CB9FB1D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FA74CC7-5D33-4747-BEAA-003ECD54B55F}" type="datetime1">
              <a:rPr lang="en-US" altLang="en-US"/>
              <a:pPr/>
              <a:t>8/16/25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5BC20F-63B8-4120-3712-ABF57F7AAB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ESV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DF7CD2-B33B-1044-C917-8D9349BBBC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6E2249-0F92-2E48-8C34-508D6BF7B49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6020209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279D85-F4EC-A146-C0BD-EFC6B813F5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2541539-BB65-6944-A4BD-D8D90CCC6455}" type="datetime1">
              <a:rPr lang="en-US" altLang="en-US"/>
              <a:pPr/>
              <a:t>8/16/25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F39328-A1E4-B16E-A8AA-54B3E4F37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ESV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F76382-6963-F81D-B5B8-C3B02ED18A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DA744A-398D-B849-9C96-0EE29B451B1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652458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FC74F5-2D0F-4998-8015-8B81BBA10A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C56395C-BB14-D344-B154-62A31BC75B4C}" type="datetime1">
              <a:rPr lang="en-US" altLang="en-US"/>
              <a:pPr/>
              <a:t>8/16/25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A762CE-D030-BE87-D817-675071AC97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ESV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E80A35-2E30-E246-D56F-D53864E005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476135-2C3E-A34B-BA34-E8AEA8FD245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263669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DBD530B6-04D1-AD83-B5E5-FAC43B8AD0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9CF4938-30A1-514A-B4F7-DEA6EF20A685}" type="datetime1">
              <a:rPr lang="en-US" altLang="en-US"/>
              <a:pPr/>
              <a:t>8/16/25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D4EC10E-9567-953E-30C1-89D47A0B0B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ESV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6711FCC-F4C9-D0E2-3D12-2B4B199C68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40097F-6972-5B4F-974E-CA15D072E31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554614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5B38AE98-44C3-2544-99FA-9C537C9B44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5EED0D9-4CDF-D14D-AD74-DD2FE7A70822}" type="datetime1">
              <a:rPr lang="en-US" altLang="en-US"/>
              <a:pPr/>
              <a:t>8/16/25</a:t>
            </a:fld>
            <a:endParaRPr lang="en-US" alt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02AE7BFC-C4D0-8D30-9115-AF713BC349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ESV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BC3738BD-EC94-4F13-CB5A-C638D32A6E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54FAD3-B3A1-4848-9622-9FF57A484EA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111943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E4388323-2C4D-DCF8-A587-F6CFBC465B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4670847-784E-CE47-BB2C-7D18217A249F}" type="datetime1">
              <a:rPr lang="en-US" altLang="en-US"/>
              <a:pPr/>
              <a:t>8/16/25</a:t>
            </a:fld>
            <a:endParaRPr lang="en-US" alt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35A3ED88-DB71-D71D-F5A4-D51B918DA6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ESV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65680012-2B99-FC2C-41B2-21301D2869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4BFDFD-5361-B34E-91EF-04B87287949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307202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0C27B975-0C8E-4854-6CEA-04D884AD9A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B3A14D4-58AF-B546-BC67-DD416AAADED1}" type="datetime1">
              <a:rPr lang="en-US" altLang="en-US"/>
              <a:pPr/>
              <a:t>8/16/25</a:t>
            </a:fld>
            <a:endParaRPr lang="en-US" alt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8C3B378B-FDD4-B313-7E8A-2730A541F7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ESV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139D0602-84E9-1D4B-2ABD-CB844EDFE3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AA7377-58BF-A84E-8F9B-EFCC1A6951F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915309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53B5D4D6-4974-B337-E0A1-F5BB46FE49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B066A2D-27CE-7541-83D3-68A34B53BF11}" type="datetime1">
              <a:rPr lang="en-US" altLang="en-US"/>
              <a:pPr/>
              <a:t>8/16/25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0F1CA11-588D-A7FB-C08C-25567C2814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ESV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046C5B7-F80F-D272-87E6-26088CC63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BC9CC5-6969-9944-8934-D6B461E40D7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46114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44970DD4-625E-24E9-B62E-63883AE683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9174191-DE6F-A946-A81D-0A80AE85CCC1}" type="datetime1">
              <a:rPr lang="en-US" altLang="en-US"/>
              <a:pPr/>
              <a:t>8/16/25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C7D9968D-39D0-D3A5-3597-E86EDD2370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ESV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B401A70-5BDD-C898-3F37-1ACDCEA8B3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271C7D-D96D-A149-B925-3681F6BEBBE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89154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 descr="start zone slide the gospel.png">
            <a:extLst>
              <a:ext uri="{FF2B5EF4-FFF2-40B4-BE49-F238E27FC236}">
                <a16:creationId xmlns:a16="http://schemas.microsoft.com/office/drawing/2014/main" id="{E9DB2AFC-C4A9-AC2F-5FF0-5C877EF6BE2B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4450" y="-26988"/>
            <a:ext cx="9232900" cy="51974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le Placeholder 1">
            <a:extLst>
              <a:ext uri="{FF2B5EF4-FFF2-40B4-BE49-F238E27FC236}">
                <a16:creationId xmlns:a16="http://schemas.microsoft.com/office/drawing/2014/main" id="{E63F04ED-41C9-2B38-528A-019C6DD5208C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Text Placeholder 2">
            <a:extLst>
              <a:ext uri="{FF2B5EF4-FFF2-40B4-BE49-F238E27FC236}">
                <a16:creationId xmlns:a16="http://schemas.microsoft.com/office/drawing/2014/main" id="{BE52D01D-71A8-3AE9-7521-574061925E6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1B91EC-8259-83FB-E7DE-FEB7AE9F0EF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A84CC751-FC3C-7942-BB2A-EB51749E3DB9}" type="datetime1">
              <a:rPr lang="en-US" altLang="en-US"/>
              <a:pPr/>
              <a:t>8/16/25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8A6A6E-E166-8BC0-78CD-C11B96C114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NKJV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E962E6-E2C1-A088-BB10-E68379BFEA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1ADE39C3-506F-9D4F-961B-F984A6B42F7D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3" r:id="rId1"/>
    <p:sldLayoutId id="2147483904" r:id="rId2"/>
    <p:sldLayoutId id="2147483905" r:id="rId3"/>
    <p:sldLayoutId id="2147483906" r:id="rId4"/>
    <p:sldLayoutId id="2147483907" r:id="rId5"/>
    <p:sldLayoutId id="2147483908" r:id="rId6"/>
    <p:sldLayoutId id="2147483909" r:id="rId7"/>
    <p:sldLayoutId id="2147483910" r:id="rId8"/>
    <p:sldLayoutId id="2147483911" r:id="rId9"/>
    <p:sldLayoutId id="2147483912" r:id="rId10"/>
    <p:sldLayoutId id="2147483913" r:id="rId11"/>
  </p:sldLayoutIdLst>
  <p:hf sldNum="0"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ヒラギノ角ゴ Pro W3" charset="0"/>
          <a:cs typeface="ヒラギノ角ゴ Pro W3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0"/>
          <a:cs typeface="ヒラギノ角ゴ Pro W3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0"/>
          <a:cs typeface="ヒラギノ角ゴ Pro W3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0"/>
          <a:cs typeface="ヒラギノ角ゴ Pro W3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0"/>
          <a:cs typeface="ヒラギノ角ゴ Pro W3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0"/>
          <a:cs typeface="ヒラギノ角ゴ Pro W3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0"/>
          <a:cs typeface="ヒラギノ角ゴ Pro W3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0"/>
          <a:cs typeface="ヒラギノ角ゴ Pro W3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0"/>
          <a:cs typeface="ヒラギノ角ゴ Pro W3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ヒラギノ角ゴ Pro W3" charset="0"/>
          <a:cs typeface="ヒラギノ角ゴ Pro W3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charset="0"/>
          <a:cs typeface="ヒラギノ角ゴ Pro W3" charset="0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charset="0"/>
          <a:cs typeface="ヒラギノ角ゴ Pro W3" charset="0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ヒラギノ角ゴ Pro W3" charset="0"/>
          <a:cs typeface="ヒラギノ角ゴ Pro W3" charset="0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ヒラギノ角ゴ Pro W3" charset="0"/>
          <a:cs typeface="ヒラギノ角ゴ Pro W3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Placeholder 1">
            <a:extLst>
              <a:ext uri="{FF2B5EF4-FFF2-40B4-BE49-F238E27FC236}">
                <a16:creationId xmlns:a16="http://schemas.microsoft.com/office/drawing/2014/main" id="{3B54F6EC-261D-F97E-35B4-E7231E88ADC8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719138" y="554038"/>
            <a:ext cx="78105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3315" name="Text Placeholder 2">
            <a:extLst>
              <a:ext uri="{FF2B5EF4-FFF2-40B4-BE49-F238E27FC236}">
                <a16:creationId xmlns:a16="http://schemas.microsoft.com/office/drawing/2014/main" id="{8B5855D0-C170-3875-71E4-29E19319459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719138" y="1411288"/>
            <a:ext cx="7810500" cy="321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890A1F-7AA7-30BA-951B-803B3C48D44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D3EA8A53-53BF-0646-90E7-B76DE2DD0609}" type="datetime1">
              <a:rPr lang="en-US" altLang="en-US"/>
              <a:pPr/>
              <a:t>8/16/25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1D70F6-97D5-D2F8-25F0-58759AC3F6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ESV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DD301B-A966-8CCD-924D-9857C03C69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0E58628B-75C5-DF4C-834D-79594D6CB8B8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13319" name="Picture 1" descr="start zone slide.png">
            <a:extLst>
              <a:ext uri="{FF2B5EF4-FFF2-40B4-BE49-F238E27FC236}">
                <a16:creationId xmlns:a16="http://schemas.microsoft.com/office/drawing/2014/main" id="{15A1E397-C011-D06E-2FE9-A6C120A763D3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4450" y="-26988"/>
            <a:ext cx="9232900" cy="51974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92" r:id="rId1"/>
    <p:sldLayoutId id="2147483893" r:id="rId2"/>
    <p:sldLayoutId id="2147483894" r:id="rId3"/>
    <p:sldLayoutId id="2147483895" r:id="rId4"/>
    <p:sldLayoutId id="2147483896" r:id="rId5"/>
    <p:sldLayoutId id="2147483897" r:id="rId6"/>
    <p:sldLayoutId id="2147483898" r:id="rId7"/>
    <p:sldLayoutId id="2147483899" r:id="rId8"/>
    <p:sldLayoutId id="2147483900" r:id="rId9"/>
    <p:sldLayoutId id="2147483901" r:id="rId10"/>
    <p:sldLayoutId id="2147483902" r:id="rId11"/>
  </p:sldLayoutIdLst>
  <p:hf sldNum="0" hd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ヒラギノ角ゴ Pro W3" charset="0"/>
          <a:cs typeface="ヒラギノ角ゴ Pro W3" charset="0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0"/>
          <a:cs typeface="ヒラギノ角ゴ Pro W3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0"/>
          <a:cs typeface="ヒラギノ角ゴ Pro W3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0"/>
          <a:cs typeface="ヒラギノ角ゴ Pro W3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0"/>
          <a:cs typeface="ヒラギノ角ゴ Pro W3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0"/>
          <a:cs typeface="ヒラギノ角ゴ Pro W3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0"/>
          <a:cs typeface="ヒラギノ角ゴ Pro W3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0"/>
          <a:cs typeface="ヒラギノ角ゴ Pro W3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0"/>
          <a:cs typeface="ヒラギノ角ゴ Pro W3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ヒラギノ角ゴ Pro W3" charset="0"/>
          <a:cs typeface="ヒラギノ角ゴ Pro W3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charset="0"/>
          <a:cs typeface="ヒラギノ角ゴ Pro W3" charset="0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charset="0"/>
          <a:cs typeface="ヒラギノ角ゴ Pro W3" charset="0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ヒラギノ角ゴ Pro W3" charset="0"/>
          <a:cs typeface="ヒラギノ角ゴ Pro W3" charset="0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ヒラギノ角ゴ Pro W3" charset="0"/>
          <a:cs typeface="ヒラギノ角ゴ Pro W3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421A972-8C5F-A231-5A95-CC7F156032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1200">
                <a:solidFill>
                  <a:srgbClr val="898989"/>
                </a:solidFill>
              </a:rPr>
              <a:t>NKJV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1200">
                <a:solidFill>
                  <a:srgbClr val="898989"/>
                </a:solidFill>
              </a:rPr>
              <a:t>© 2017 Awana® Clubs International.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Content Placeholder 2">
            <a:extLst>
              <a:ext uri="{FF2B5EF4-FFF2-40B4-BE49-F238E27FC236}">
                <a16:creationId xmlns:a16="http://schemas.microsoft.com/office/drawing/2014/main" id="{7F5A2447-DAF9-017C-A74C-81808CAF48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9138" y="738188"/>
            <a:ext cx="7810500" cy="3886200"/>
          </a:xfrm>
        </p:spPr>
        <p:txBody>
          <a:bodyPr anchor="ctr"/>
          <a:lstStyle/>
          <a:p>
            <a:pPr eaLnBrk="1" hangingPunct="1"/>
            <a:r>
              <a:rPr lang="en-US" altLang="en-US">
                <a:ea typeface="ヒラギノ角ゴ Pro W3" pitchFamily="2" charset="-128"/>
              </a:rPr>
              <a:t>CUSTOMIZABLE SLIDE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59A6807-2502-B012-5265-E3CC1B1163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NKJV</a:t>
            </a:r>
          </a:p>
        </p:txBody>
      </p:sp>
      <p:sp>
        <p:nvSpPr>
          <p:cNvPr id="36867" name="TextBox 3">
            <a:extLst>
              <a:ext uri="{FF2B5EF4-FFF2-40B4-BE49-F238E27FC236}">
                <a16:creationId xmlns:a16="http://schemas.microsoft.com/office/drawing/2014/main" id="{FF5F48C1-965F-C0D0-627E-493659AC3D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62288" y="190500"/>
            <a:ext cx="29797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9pPr>
          </a:lstStyle>
          <a:p>
            <a:pPr algn="ctr" eaLnBrk="1" hangingPunct="1"/>
            <a:r>
              <a:rPr lang="en-US" altLang="en-US" sz="1800" b="1" i="1"/>
              <a:t>Start Zone: The Gospel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881F8E-DDBC-60A9-04ED-3C3CFDFB7E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NKJV</a:t>
            </a:r>
          </a:p>
        </p:txBody>
      </p:sp>
      <p:sp>
        <p:nvSpPr>
          <p:cNvPr id="28674" name="Content Placeholder 2">
            <a:extLst>
              <a:ext uri="{FF2B5EF4-FFF2-40B4-BE49-F238E27FC236}">
                <a16:creationId xmlns:a16="http://schemas.microsoft.com/office/drawing/2014/main" id="{9365B25A-1DB0-1497-B487-84049DE346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775" y="827088"/>
            <a:ext cx="7969250" cy="3462337"/>
          </a:xfrm>
        </p:spPr>
        <p:txBody>
          <a:bodyPr anchor="ctr"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altLang="en-US" b="1" i="1">
                <a:ea typeface="ヒラギノ角ゴ Pro W3" pitchFamily="2" charset="-128"/>
              </a:rPr>
              <a:t>Lesson Summary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en-US" i="1">
                <a:ea typeface="ヒラギノ角ゴ Pro W3" pitchFamily="2" charset="-128"/>
              </a:rPr>
              <a:t>God created, man sinned, Jesus saves.</a:t>
            </a:r>
            <a:endParaRPr lang="en-US" altLang="en-US">
              <a:ea typeface="ヒラギノ角ゴ Pro W3" pitchFamily="2" charset="-128"/>
            </a:endParaRPr>
          </a:p>
        </p:txBody>
      </p:sp>
      <p:sp>
        <p:nvSpPr>
          <p:cNvPr id="28675" name="TextBox 3">
            <a:extLst>
              <a:ext uri="{FF2B5EF4-FFF2-40B4-BE49-F238E27FC236}">
                <a16:creationId xmlns:a16="http://schemas.microsoft.com/office/drawing/2014/main" id="{EC93449B-6FFD-8A8D-C798-D59C516701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62288" y="190500"/>
            <a:ext cx="29797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9pPr>
          </a:lstStyle>
          <a:p>
            <a:pPr algn="ctr" eaLnBrk="1" hangingPunct="1"/>
            <a:r>
              <a:rPr lang="en-US" altLang="en-US" sz="1800" b="1" i="1"/>
              <a:t>Start Zone: The Gospel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Content Placeholder 2">
            <a:extLst>
              <a:ext uri="{FF2B5EF4-FFF2-40B4-BE49-F238E27FC236}">
                <a16:creationId xmlns:a16="http://schemas.microsoft.com/office/drawing/2014/main" id="{593FC0F5-0CE2-B4FB-B4E5-426C913062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775" y="827088"/>
            <a:ext cx="7969250" cy="3462337"/>
          </a:xfrm>
        </p:spPr>
        <p:txBody>
          <a:bodyPr anchor="ctr"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en-US" b="1" i="1" dirty="0"/>
              <a:t>Main Lesson Teaching</a:t>
            </a:r>
          </a:p>
          <a:p>
            <a:pPr eaLnBrk="1" hangingPunct="1">
              <a:buFont typeface="Arial" charset="0"/>
              <a:buChar char="•"/>
              <a:defRPr/>
            </a:pPr>
            <a:r>
              <a:rPr lang="en-US" dirty="0"/>
              <a:t>All have sinned.</a:t>
            </a:r>
          </a:p>
          <a:p>
            <a:pPr eaLnBrk="1" hangingPunct="1">
              <a:buFont typeface="Arial" charset="0"/>
              <a:buChar char="•"/>
              <a:defRPr/>
            </a:pPr>
            <a:r>
              <a:rPr lang="en-US" dirty="0"/>
              <a:t>God shows grace.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17B1C39-8B97-A8D3-7EB9-D519204B2A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NKJV</a:t>
            </a:r>
          </a:p>
        </p:txBody>
      </p:sp>
      <p:sp>
        <p:nvSpPr>
          <p:cNvPr id="29699" name="TextBox 3">
            <a:extLst>
              <a:ext uri="{FF2B5EF4-FFF2-40B4-BE49-F238E27FC236}">
                <a16:creationId xmlns:a16="http://schemas.microsoft.com/office/drawing/2014/main" id="{34BB933E-C6C2-504B-DFD9-E48C8140AB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62288" y="190500"/>
            <a:ext cx="29797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9pPr>
          </a:lstStyle>
          <a:p>
            <a:pPr algn="ctr" eaLnBrk="1" hangingPunct="1"/>
            <a:r>
              <a:rPr lang="en-US" altLang="en-US" sz="1800" b="1" i="1"/>
              <a:t>Start Zone: The Gospel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2">
            <a:extLst>
              <a:ext uri="{FF2B5EF4-FFF2-40B4-BE49-F238E27FC236}">
                <a16:creationId xmlns:a16="http://schemas.microsoft.com/office/drawing/2014/main" id="{3B2CA58C-6A6E-F4EA-DF79-A020BF2A91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3088" y="866775"/>
            <a:ext cx="7439025" cy="3422650"/>
          </a:xfrm>
        </p:spPr>
        <p:txBody>
          <a:bodyPr anchor="ctr"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en-US" b="1" i="1" dirty="0"/>
              <a:t>Main Lesson Teaching</a:t>
            </a:r>
          </a:p>
          <a:p>
            <a:pPr eaLnBrk="1" hangingPunct="1">
              <a:buFont typeface="Arial" charset="0"/>
              <a:buChar char="•"/>
              <a:defRPr/>
            </a:pPr>
            <a:r>
              <a:rPr lang="en-US" dirty="0"/>
              <a:t>God sent Jesus.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A504792-B6AA-EBED-68C3-1285BB7872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NKJV</a:t>
            </a:r>
          </a:p>
        </p:txBody>
      </p:sp>
      <p:sp>
        <p:nvSpPr>
          <p:cNvPr id="30723" name="TextBox 3">
            <a:extLst>
              <a:ext uri="{FF2B5EF4-FFF2-40B4-BE49-F238E27FC236}">
                <a16:creationId xmlns:a16="http://schemas.microsoft.com/office/drawing/2014/main" id="{83E62E98-4A17-180C-3FF6-19C4AE5DDA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62288" y="190500"/>
            <a:ext cx="29797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9pPr>
          </a:lstStyle>
          <a:p>
            <a:pPr algn="ctr" eaLnBrk="1" hangingPunct="1"/>
            <a:r>
              <a:rPr lang="en-US" altLang="en-US" sz="1800" b="1" i="1"/>
              <a:t>Start Zone: The Gospel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809343C-36EA-CB28-C7A9-E1CAF0868D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NKJV</a:t>
            </a:r>
          </a:p>
        </p:txBody>
      </p:sp>
      <p:sp>
        <p:nvSpPr>
          <p:cNvPr id="31746" name="Content Placeholder 2">
            <a:extLst>
              <a:ext uri="{FF2B5EF4-FFF2-40B4-BE49-F238E27FC236}">
                <a16:creationId xmlns:a16="http://schemas.microsoft.com/office/drawing/2014/main" id="{C6D5DAAB-DC58-B31E-CD81-FEC0C14BD7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9138" y="866775"/>
            <a:ext cx="7810500" cy="3422650"/>
          </a:xfrm>
        </p:spPr>
        <p:txBody>
          <a:bodyPr anchor="ctr"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en-US" b="1" i="1" dirty="0"/>
              <a:t>Main Lesson Teaching</a:t>
            </a:r>
          </a:p>
          <a:p>
            <a:pPr eaLnBrk="1" hangingPunct="1">
              <a:buFont typeface="Arial" charset="0"/>
              <a:buChar char="•"/>
              <a:defRPr/>
            </a:pPr>
            <a:r>
              <a:rPr lang="en-US" dirty="0"/>
              <a:t>Jesus is the way.</a:t>
            </a:r>
          </a:p>
        </p:txBody>
      </p:sp>
      <p:sp>
        <p:nvSpPr>
          <p:cNvPr id="31747" name="TextBox 3">
            <a:extLst>
              <a:ext uri="{FF2B5EF4-FFF2-40B4-BE49-F238E27FC236}">
                <a16:creationId xmlns:a16="http://schemas.microsoft.com/office/drawing/2014/main" id="{C833679F-0749-894C-56D4-C6397C3869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62288" y="190500"/>
            <a:ext cx="29797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9pPr>
          </a:lstStyle>
          <a:p>
            <a:pPr algn="ctr" eaLnBrk="1" hangingPunct="1"/>
            <a:r>
              <a:rPr lang="en-US" altLang="en-US" sz="1800" b="1" i="1"/>
              <a:t>Start Zone: The Gospel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Content Placeholder 2">
            <a:extLst>
              <a:ext uri="{FF2B5EF4-FFF2-40B4-BE49-F238E27FC236}">
                <a16:creationId xmlns:a16="http://schemas.microsoft.com/office/drawing/2014/main" id="{BE5A4941-0628-1B12-D821-EC852689DF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3088" y="1058863"/>
            <a:ext cx="8002587" cy="3394075"/>
          </a:xfrm>
        </p:spPr>
        <p:txBody>
          <a:bodyPr anchor="ctr"/>
          <a:lstStyle/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en-US" altLang="en-US" b="1" i="1">
                <a:ea typeface="ヒラギノ角ゴ Pro W3" pitchFamily="2" charset="-128"/>
              </a:rPr>
              <a:t>Memorize</a:t>
            </a:r>
          </a:p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en-US" altLang="en-US" b="1" i="1">
                <a:ea typeface="ヒラギノ角ゴ Pro W3" pitchFamily="2" charset="-128"/>
              </a:rPr>
              <a:t>Ephesians 2:8-9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en-US" i="1">
                <a:ea typeface="ヒラギノ角ゴ Pro W3" pitchFamily="2" charset="-128"/>
              </a:rPr>
              <a:t>For by grace you have been saved through faith, and that not of yourselves; it is the gift of God.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en-US" i="1">
                <a:ea typeface="ヒラギノ角ゴ Pro W3" pitchFamily="2" charset="-128"/>
              </a:rPr>
              <a:t>Not of works, lest anyone should boast.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4009445-C4F9-F630-7384-18A17DCD18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NKJV</a:t>
            </a:r>
          </a:p>
        </p:txBody>
      </p:sp>
      <p:sp>
        <p:nvSpPr>
          <p:cNvPr id="32771" name="TextBox 3">
            <a:extLst>
              <a:ext uri="{FF2B5EF4-FFF2-40B4-BE49-F238E27FC236}">
                <a16:creationId xmlns:a16="http://schemas.microsoft.com/office/drawing/2014/main" id="{B1B276B6-F5A1-85E0-D7DC-2B1F4612A1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62288" y="190500"/>
            <a:ext cx="29797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9pPr>
          </a:lstStyle>
          <a:p>
            <a:pPr algn="ctr" eaLnBrk="1" hangingPunct="1"/>
            <a:r>
              <a:rPr lang="en-US" altLang="en-US" sz="1800" b="1" i="1"/>
              <a:t>Start Zone: The Gospel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Content Placeholder 2">
            <a:extLst>
              <a:ext uri="{FF2B5EF4-FFF2-40B4-BE49-F238E27FC236}">
                <a16:creationId xmlns:a16="http://schemas.microsoft.com/office/drawing/2014/main" id="{BD7EC3B2-E0B3-E49E-8724-03664E90B8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8975" y="736600"/>
            <a:ext cx="7772400" cy="3767138"/>
          </a:xfrm>
        </p:spPr>
        <p:txBody>
          <a:bodyPr>
            <a:normAutofit fontScale="92500" lnSpcReduction="10000"/>
          </a:bodyPr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en-US" b="1" i="1" dirty="0"/>
              <a:t>Application Questions</a:t>
            </a:r>
          </a:p>
          <a:p>
            <a:pPr eaLnBrk="1" hangingPunct="1">
              <a:buFont typeface="Arial" charset="0"/>
              <a:buChar char="•"/>
              <a:defRPr/>
            </a:pPr>
            <a:r>
              <a:rPr lang="en-US" dirty="0"/>
              <a:t>Who has sinned?</a:t>
            </a:r>
          </a:p>
          <a:p>
            <a:pPr eaLnBrk="1" hangingPunct="1">
              <a:buFont typeface="Arial" charset="0"/>
              <a:buChar char="•"/>
              <a:defRPr/>
            </a:pPr>
            <a:r>
              <a:rPr lang="en-US" dirty="0"/>
              <a:t>Is there anything you can do on you own to save yourself from sin?</a:t>
            </a:r>
          </a:p>
          <a:p>
            <a:pPr eaLnBrk="1" hangingPunct="1">
              <a:buFont typeface="Arial" charset="0"/>
              <a:buChar char="•"/>
              <a:defRPr/>
            </a:pPr>
            <a:r>
              <a:rPr lang="en-US" dirty="0"/>
              <a:t>What must you do to be saved from the punishment for your sin?</a:t>
            </a:r>
          </a:p>
          <a:p>
            <a:pPr eaLnBrk="1" hangingPunct="1">
              <a:buFont typeface="Arial" charset="0"/>
              <a:buChar char="•"/>
              <a:defRPr/>
            </a:pPr>
            <a:r>
              <a:rPr lang="en-US" dirty="0"/>
              <a:t>Once you trust Jesus Christ as your Savior, where will you spend eternity?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0A11D01-96C8-FD09-08C0-3097DF8C2E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NKJV</a:t>
            </a:r>
          </a:p>
        </p:txBody>
      </p:sp>
      <p:sp>
        <p:nvSpPr>
          <p:cNvPr id="33795" name="TextBox 3">
            <a:extLst>
              <a:ext uri="{FF2B5EF4-FFF2-40B4-BE49-F238E27FC236}">
                <a16:creationId xmlns:a16="http://schemas.microsoft.com/office/drawing/2014/main" id="{C59D2762-D31C-1B9D-0EA5-976DDEC177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62288" y="190500"/>
            <a:ext cx="29797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9pPr>
          </a:lstStyle>
          <a:p>
            <a:pPr algn="ctr" eaLnBrk="1" hangingPunct="1"/>
            <a:r>
              <a:rPr lang="en-US" altLang="en-US" sz="1800" b="1" i="1"/>
              <a:t>Start Zone: The Gospel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Content Placeholder 2">
            <a:extLst>
              <a:ext uri="{FF2B5EF4-FFF2-40B4-BE49-F238E27FC236}">
                <a16:creationId xmlns:a16="http://schemas.microsoft.com/office/drawing/2014/main" id="{949CF45C-473D-80D7-CB36-58D97C4818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8975" y="742950"/>
            <a:ext cx="8007350" cy="3862388"/>
          </a:xfrm>
        </p:spPr>
        <p:txBody>
          <a:bodyPr anchor="ctr">
            <a:normAutofit/>
          </a:bodyPr>
          <a:lstStyle/>
          <a:p>
            <a:pPr marL="0" indent="0"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en-US" altLang="en-US" sz="3000" b="1" i="1">
                <a:ea typeface="ヒラギノ角ゴ Pro W3" pitchFamily="2" charset="-128"/>
              </a:rPr>
              <a:t>Summing It Up</a:t>
            </a:r>
          </a:p>
          <a:p>
            <a:pPr marL="0" indent="0" eaLnBrk="1" hangingPunct="1">
              <a:lnSpc>
                <a:spcPct val="90000"/>
              </a:lnSpc>
            </a:pPr>
            <a:r>
              <a:rPr lang="en-US" altLang="en-US" sz="3000">
                <a:ea typeface="ヒラギノ角ゴ Pro W3" pitchFamily="2" charset="-128"/>
              </a:rPr>
              <a:t>All humans, including each one of us, have sinned, and we all deserve the punishment </a:t>
            </a:r>
            <a:br>
              <a:rPr lang="en-US" altLang="en-US" sz="3000">
                <a:ea typeface="ヒラギノ角ゴ Pro W3" pitchFamily="2" charset="-128"/>
              </a:rPr>
            </a:br>
            <a:r>
              <a:rPr lang="en-US" altLang="en-US" sz="3000">
                <a:ea typeface="ヒラギノ角ゴ Pro W3" pitchFamily="2" charset="-128"/>
              </a:rPr>
              <a:t>of death. </a:t>
            </a:r>
          </a:p>
          <a:p>
            <a:pPr marL="0" indent="0" eaLnBrk="1" hangingPunct="1">
              <a:lnSpc>
                <a:spcPct val="90000"/>
              </a:lnSpc>
            </a:pPr>
            <a:r>
              <a:rPr lang="en-US" altLang="en-US" sz="3000" i="1">
                <a:ea typeface="ヒラギノ角ゴ Pro W3" pitchFamily="2" charset="-128"/>
              </a:rPr>
              <a:t>Grace</a:t>
            </a:r>
            <a:r>
              <a:rPr lang="en-US" altLang="en-US" sz="3000">
                <a:ea typeface="ヒラギノ角ゴ Pro W3" pitchFamily="2" charset="-128"/>
              </a:rPr>
              <a:t> means “giving someone something good that he or she doesn’t deserve.” God has shown us a lot of grace by loving us and giving us kindness and gifts that we don’t deserve. 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840DE2D-3025-780C-DA2E-EAC7AE082E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NKJV</a:t>
            </a:r>
          </a:p>
        </p:txBody>
      </p:sp>
      <p:sp>
        <p:nvSpPr>
          <p:cNvPr id="34819" name="TextBox 3">
            <a:extLst>
              <a:ext uri="{FF2B5EF4-FFF2-40B4-BE49-F238E27FC236}">
                <a16:creationId xmlns:a16="http://schemas.microsoft.com/office/drawing/2014/main" id="{BBAA0E0B-755E-020E-2754-9491B79D0F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62288" y="190500"/>
            <a:ext cx="29797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9pPr>
          </a:lstStyle>
          <a:p>
            <a:pPr algn="ctr" eaLnBrk="1" hangingPunct="1"/>
            <a:r>
              <a:rPr lang="en-US" altLang="en-US" sz="1800" b="1" i="1"/>
              <a:t>Start Zone: The Gospel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Content Placeholder 2">
            <a:extLst>
              <a:ext uri="{FF2B5EF4-FFF2-40B4-BE49-F238E27FC236}">
                <a16:creationId xmlns:a16="http://schemas.microsoft.com/office/drawing/2014/main" id="{C163F7D8-A959-325F-71C3-21A8B12F7F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8975" y="749300"/>
            <a:ext cx="7772400" cy="3876675"/>
          </a:xfrm>
        </p:spPr>
        <p:txBody>
          <a:bodyPr anchor="ctr">
            <a:normAutofit/>
          </a:bodyPr>
          <a:lstStyle/>
          <a:p>
            <a:pPr marL="0" indent="0" eaLnBrk="1" hangingPunct="1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en-US" altLang="en-US" sz="3000" b="1" i="1">
                <a:ea typeface="ヒラギノ角ゴ Pro W3" pitchFamily="2" charset="-128"/>
              </a:rPr>
              <a:t>Summing It Up</a:t>
            </a:r>
          </a:p>
          <a:p>
            <a:pPr marL="0" indent="0" eaLnBrk="1" hangingPunct="1">
              <a:lnSpc>
                <a:spcPct val="80000"/>
              </a:lnSpc>
            </a:pPr>
            <a:r>
              <a:rPr lang="en-US" altLang="en-US" sz="3000">
                <a:ea typeface="ヒラギノ角ゴ Pro W3" pitchFamily="2" charset="-128"/>
              </a:rPr>
              <a:t>God showed His grace by giving the gift of His perfect Son, Jesus, so we could be saved from the punishment for sin, even though we didn’t deserve it. </a:t>
            </a:r>
          </a:p>
          <a:p>
            <a:pPr marL="0" indent="0" eaLnBrk="1" hangingPunct="1">
              <a:lnSpc>
                <a:spcPct val="80000"/>
              </a:lnSpc>
            </a:pPr>
            <a:r>
              <a:rPr lang="en-US" altLang="en-US" sz="3000">
                <a:ea typeface="ヒラギノ角ゴ Pro W3" pitchFamily="2" charset="-128"/>
              </a:rPr>
              <a:t>If we trust that Jesus died for us, we will be saved from the punishment for our sin and have the gift of life forever with Jesus Christ in heaven someday. 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CA1D50C-6DD4-5574-4CE3-9216F37A6B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NKJV</a:t>
            </a:r>
          </a:p>
        </p:txBody>
      </p:sp>
      <p:sp>
        <p:nvSpPr>
          <p:cNvPr id="35843" name="TextBox 3">
            <a:extLst>
              <a:ext uri="{FF2B5EF4-FFF2-40B4-BE49-F238E27FC236}">
                <a16:creationId xmlns:a16="http://schemas.microsoft.com/office/drawing/2014/main" id="{CE592236-15A9-AF92-56D2-A92E8919EA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62288" y="190500"/>
            <a:ext cx="29797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9pPr>
          </a:lstStyle>
          <a:p>
            <a:pPr algn="ctr" eaLnBrk="1" hangingPunct="1"/>
            <a:r>
              <a:rPr lang="en-US" altLang="en-US" sz="1800" b="1" i="1"/>
              <a:t>Start Zone: The Gospel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738</TotalTime>
  <Words>316</Words>
  <Application>Microsoft Macintosh PowerPoint</Application>
  <PresentationFormat>On-screen Show (16:9)</PresentationFormat>
  <Paragraphs>45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Calibri</vt:lpstr>
      <vt:lpstr>ヒラギノ角ゴ Pro W3</vt:lpstr>
      <vt:lpstr>Arial</vt:lpstr>
      <vt:lpstr>ＭＳ Ｐゴシック</vt:lpstr>
      <vt:lpstr>Lucida Grande</vt:lpstr>
      <vt:lpstr>Office Theme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Awana Employee</dc:creator>
  <cp:lastModifiedBy>Microsoft Office User</cp:lastModifiedBy>
  <cp:revision>74</cp:revision>
  <cp:lastPrinted>2017-05-30T15:20:38Z</cp:lastPrinted>
  <dcterms:created xsi:type="dcterms:W3CDTF">2016-05-27T17:26:03Z</dcterms:created>
  <dcterms:modified xsi:type="dcterms:W3CDTF">2025-08-17T01:46:14Z</dcterms:modified>
</cp:coreProperties>
</file>