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 autoCompressPictures="0">
  <p:sldMasterIdLst>
    <p:sldMasterId id="2147483648" r:id="rId1"/>
    <p:sldMasterId id="2147483672" r:id="rId2"/>
  </p:sldMasterIdLst>
  <p:notesMasterIdLst>
    <p:notesMasterId r:id="rId13"/>
  </p:notesMasterIdLst>
  <p:handoutMasterIdLst>
    <p:handoutMasterId r:id="rId14"/>
  </p:handoutMasterIdLst>
  <p:sldIdLst>
    <p:sldId id="275" r:id="rId3"/>
    <p:sldId id="258" r:id="rId4"/>
    <p:sldId id="262" r:id="rId5"/>
    <p:sldId id="264" r:id="rId6"/>
    <p:sldId id="266" r:id="rId7"/>
    <p:sldId id="259" r:id="rId8"/>
    <p:sldId id="271" r:id="rId9"/>
    <p:sldId id="272" r:id="rId10"/>
    <p:sldId id="273" r:id="rId11"/>
    <p:sldId id="274" r:id="rId12"/>
  </p:sldIdLst>
  <p:sldSz cx="9144000" cy="5143500" type="screen16x9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ヒラギノ角ゴ Pro W3" pitchFamily="126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ヒラギノ角ゴ Pro W3" pitchFamily="126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ヒラギノ角ゴ Pro W3" pitchFamily="126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ヒラギノ角ゴ Pro W3" pitchFamily="126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ヒラギノ角ゴ Pro W3" pitchFamily="126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ヒラギノ角ゴ Pro W3" pitchFamily="126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ヒラギノ角ゴ Pro W3" pitchFamily="126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ヒラギノ角ゴ Pro W3" pitchFamily="126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ヒラギノ角ゴ Pro W3" pitchFamily="126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2"/>
  </p:normalViewPr>
  <p:slideViewPr>
    <p:cSldViewPr snapToGrid="0" snapToObjects="1">
      <p:cViewPr varScale="1">
        <p:scale>
          <a:sx n="153" d="100"/>
          <a:sy n="153" d="100"/>
        </p:scale>
        <p:origin x="464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5C69E5D-EF22-4467-FAF0-A5731D0EBC2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ヒラギノ角ゴ Pro W3" charset="0"/>
                <a:cs typeface="ヒラギノ角ゴ Pro W3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075072-CF03-2CEE-D277-2C2C0035ED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11032D1-B56C-3544-8314-3F28FEC0AB98}" type="datetimeFigureOut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D936EA-9599-7878-783B-4DB5BDFCCFA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ヒラギノ角ゴ Pro W3" charset="0"/>
                <a:cs typeface="ヒラギノ角ゴ Pro W3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E72E3C-402F-6534-9AA0-F89580116E0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929429C-0496-9240-9779-195593C8FE7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1549B1-ACE3-6C80-0273-D7C798E871C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ヒラギノ角ゴ Pro W3" charset="0"/>
                <a:cs typeface="ヒラギノ角ゴ Pro W3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BA3984-961A-CCFF-F50C-170765380DC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EBD586F-D67B-0145-A407-DB291FF624C6}" type="datetimeFigureOut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6573D02A-D140-333B-590D-38142FB1083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B5ECE1D-CC77-AF7C-CFFE-C5F8084399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943C8A-0399-A334-26FB-0109FB7AFBC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ヒラギノ角ゴ Pro W3" charset="0"/>
                <a:cs typeface="ヒラギノ角ゴ Pro W3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716859-370D-FE3E-2982-488C1FC281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D2839D7-988C-6A4C-992A-DAACD33D5EA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23EBD3DF-4F17-3BC5-AAD9-8572CB8E39D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63FDCDBB-168C-0DAC-BF50-542E5B33A1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ヒラギノ角ゴ Pro W3" pitchFamily="126" charset="-128"/>
            </a:endParaRPr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7E46AA55-15F8-2799-DCF8-94493B425C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fld id="{CEBF6AF5-16BF-9D4B-9743-3EDD09EB463C}" type="slidenum">
              <a:rPr lang="en-US" altLang="en-US" sz="1200"/>
              <a:pPr/>
              <a:t>2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EE5532-BA31-0CDB-38B7-78C5971D6C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E0EB49-5313-CC4C-BF34-D3659240E54C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BD22E-01E1-8BD1-A86E-656D61CB6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B60EFF-21A8-FFAA-4F20-0FCEB2D6B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A37C3A-A301-874A-9063-A0F9F64E4E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7340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65CBF0-2A2F-C83B-8639-0E606CC12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4164C9-31FD-304E-9D74-07286D2B5CD5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8044AD-13B3-4497-7E92-A7E49E089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53F3F7-A695-85D1-DAFA-EBBA2543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78A66D-8C5E-114F-86C2-3B85879AE4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5266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18583A-3C73-F60C-1864-43C9C3FA0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3E22FB-AA41-8040-A2F0-30D3665751AD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2EAE52-AD6B-CE39-8BF4-7944EF42E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49075C-5F3D-4EA6-EE8E-176CA9E55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FB31A2-06D0-9C41-9764-0AA49FFBD4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12609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D90AFD-F522-BB94-6B50-25A60A2C3C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1E8D1B-7727-B74B-83A0-4295E69400F5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86E319-E806-808E-1E84-9A373B4D6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F62DB-79E1-4DC9-C8FE-43F94FCCB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DF5768-22A4-F24C-B809-CAFE51FD1F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35649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78C680-056D-6AF9-2622-D9D9AA93A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00D0B6-949C-A44F-8451-A223F66453CA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636230-F9F5-3B7A-FD52-813F0383D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F6DF1D-A79A-4181-6B74-7FF9E0F98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505CF6-CA7A-734D-AD6D-2DDECEA43F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73585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302BDC-E4B6-8EA0-A56F-5EB70FBCD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A599FF-1F7D-A145-88E8-F616726111B2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FE4E8D-4B0B-252A-8735-86091CC3F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AD725-BC68-B80F-82F5-01209BACB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D5D288-CAEC-5F41-8BB7-F4DF23DDF7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1836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5D06839-CA58-3C02-A9B4-7B0CC74E7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243EEB-EA5B-9D4B-AF15-967BBE341306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D4CFAEC-2112-151F-0D28-922BA4225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4114648-2673-43D7-9900-F2051CB90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E09EE2-8CC9-0942-B9F5-D4070C57019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43697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758ECC6-D5C4-5E7B-440E-CB06DEE2F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2FD2E0-F7B1-6947-A2B8-AA2DC0220F9F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F43F1A0-7E0F-3240-E0C3-1A9B1F85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8DD67CC-7A07-CDBF-2EAE-E1F60A2C1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84C9AB-7C96-134E-9060-DFA31A4EF1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27333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5E0C914-9E41-FFD5-6B36-94F103F6D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2C1A23-59C6-224F-A9BA-8C7456954055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45D0A93-78C6-AC82-EC88-2ABDD2A70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256EF59-BF62-89E5-FFFE-158CB7CC4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A11D2-2577-2840-A394-8328586451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88639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C0A32F8-AC39-A66D-EF03-1CF68EB53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C4C411-5002-2A4D-BFCD-4175DEE01C24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6CC3271-436E-30C1-B2C1-E41058A11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3CFC93B-43A9-83D3-BD3C-1B587442C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621532-F6BC-B54F-B3F1-8CD0E01D14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87854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5CBBFA3-81AB-8215-D21B-63C4E0CAF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15CFA6-0E6A-3248-83B3-6CC137FF24C9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A943506-DF8E-7C66-450C-174050140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F61891D-7964-EF98-9595-B5CEDC485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9398D1-29D3-2D4A-9BF4-DD875958C63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7322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1F0D60-CFB5-F43E-56AD-AF2076D99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AF45A5-767E-5A43-A26C-730C619608F1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0A36A3-EB68-EDDE-0BAE-FE3DD9FB0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2B5BDC-9BAF-A638-D46E-E7C48064D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8986FD-170B-C940-9D18-17A3FFA907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96025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9E18E6E-8A53-BEAF-BA1A-2A67859FD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CEDA99-6BD8-4E4E-85B5-E97E5005EA44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F79E5D3-D67D-C396-0569-6045F98CE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1D3397F-DBBA-ED36-FB88-464DBF8C1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62B28-16A8-9541-8105-E95A568C01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64361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412BFF-D2EA-8DA7-850D-025E183DB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E32FC0-4392-D24E-9E6F-95553F5748F6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5DDEC7-3D7F-B8F3-FA25-BCC78EA6E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36792B-CAA8-7EE8-3468-C31E223EC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AE40F6-713D-A547-94F5-DF2AABA2C8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57837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A4908A-7F7D-0F8D-1341-2D0FCD35B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97DDA4-866A-3A46-A1C3-18AE81296DDA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B66F6-A655-0673-2767-D513F7E21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5437CC-E766-E599-0349-018912E18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2AE062-5693-164C-8ACB-391FAF04EE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9052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DB7A41-F361-C553-BE52-834D12CF8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F639D1-FA2C-774C-83D8-4B398B303279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6FBC1-5617-84CE-5192-EBEC4ECF7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B5E18D-0D12-89FE-8965-3ED2AA7B5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07FEA9-D6C7-244B-9BAD-678ECC00EE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4026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118CB19-91D7-AA39-D434-59300F2EA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912FAE8-3598-F340-BFCC-9C69EA6C341B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1228E97-1959-E4C7-EF77-A1EED4938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C77F0F-2F4C-AC86-0B9C-B006E53AA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C93E1B-3BD7-C546-9743-0159DA7C666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8319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2F36D45-028D-0092-235D-7AA6BD2D7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6EBF83-8733-B344-8971-467EDE5BB41F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03D986E-1EE4-7DDA-C5AF-919BE9400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AF8F2F9-0321-A39D-E4C1-09CEFDF05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92A5A1-8F85-B647-A368-AB1180D293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782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5AFC1DC-97E7-4245-9F18-7888CF4E5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860679-D4E2-FC44-90E0-A6B3E13F2537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1F84E22-C99E-C898-DA79-450F501D0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326A296-A9B3-428C-5A29-58380A964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7A336E-3C67-B54C-9DAF-D11159635F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1138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63D3CA-DCBD-B764-C891-00421025F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4836F0-6BE8-2B4E-92A3-DF2DA300EBA3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7440F0E-F94F-1AEA-33C0-118EA39AA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FA2A6CF-2660-BF91-B79A-F1E0F1B2A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A8DB9-AC96-AC40-9585-1590E89983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2414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C986C74-1960-3EAF-2B88-F72E100E8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480092-7B52-744D-8DE7-47B027156FDD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8B3CAF-A17C-8F55-E33C-88BFE96E4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51531A-5817-6C32-E042-6AB52E871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038AC6-B63F-954F-BEC2-E743216EC2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0986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E7C9934-15C2-C225-13CB-EA0F8331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858464-758F-364B-9E4A-EC70A23A5B3C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C112EF1-4578-8454-AFA8-2BB57189A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44FABBE-5D2E-974A-39B8-A6B36175E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DE5877-0E67-8C43-AEE8-0E76231829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6473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1DCE091-5EB4-EDF5-2385-5F9F1424217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D2D5318-13F7-CB8F-5EAD-839AB078371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7A209B-40FC-9533-A99B-7EF82AFAC8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3E48864-01C0-3243-A2E4-9FF7E80804B5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79C0DF-1B6A-3D2F-4170-B5D2453E5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charset="0"/>
                <a:ea typeface="ヒラギノ角ゴ Pro W3" charset="0"/>
                <a:cs typeface="ヒラギノ角ゴ Pro W3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4C3350-D91D-11B5-B9CC-4C92036936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FA9EFF49-8B83-064A-9841-729E52DB760C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1" name="Picture 8" descr="God Is Just.png">
            <a:extLst>
              <a:ext uri="{FF2B5EF4-FFF2-40B4-BE49-F238E27FC236}">
                <a16:creationId xmlns:a16="http://schemas.microsoft.com/office/drawing/2014/main" id="{91A5D6A1-7433-31DD-FE71-3D2A831246B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ヒラギノ角ゴ Pro W3" charset="-128"/>
          <a:cs typeface="ヒラギノ角ゴ Pro W3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 descr="TT God is basic background.png">
            <a:extLst>
              <a:ext uri="{FF2B5EF4-FFF2-40B4-BE49-F238E27FC236}">
                <a16:creationId xmlns:a16="http://schemas.microsoft.com/office/drawing/2014/main" id="{4CAD6F6A-965B-6D13-F4AA-AF7A7B71F2A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itle Placeholder 1">
            <a:extLst>
              <a:ext uri="{FF2B5EF4-FFF2-40B4-BE49-F238E27FC236}">
                <a16:creationId xmlns:a16="http://schemas.microsoft.com/office/drawing/2014/main" id="{EFE3C685-852D-E448-B979-7B201A9F5C8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719138" y="436563"/>
            <a:ext cx="72866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3316" name="Text Placeholder 2">
            <a:extLst>
              <a:ext uri="{FF2B5EF4-FFF2-40B4-BE49-F238E27FC236}">
                <a16:creationId xmlns:a16="http://schemas.microsoft.com/office/drawing/2014/main" id="{1E3E028B-CA55-8D4D-1634-DD710CCBFF9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19138" y="1293813"/>
            <a:ext cx="7967662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6B147F-6737-B07D-2675-4A1BF29016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5ECCC6D-D709-2C48-84EC-F41CF984DA14}" type="datetime1">
              <a:rPr lang="en-US" altLang="en-US"/>
              <a:pPr/>
              <a:t>2/2/26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686DBE-3ED5-4A2A-A379-E3C190A4C3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charset="0"/>
                <a:ea typeface="ヒラギノ角ゴ Pro W3" charset="0"/>
                <a:cs typeface="ヒラギノ角ゴ Pro W3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0260BC-0EF8-6877-6327-723C868C0F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3A36797-76FF-F34D-B8D8-2D269C71C32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ヒラギノ角ゴ Pro W3" charset="-128"/>
          <a:cs typeface="ヒラギノ角ゴ Pro W3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Number Placeholder 1">
            <a:extLst>
              <a:ext uri="{FF2B5EF4-FFF2-40B4-BE49-F238E27FC236}">
                <a16:creationId xmlns:a16="http://schemas.microsoft.com/office/drawing/2014/main" id="{246C4D1B-9B3D-BD33-5C34-C045DB8BF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fld id="{8EAD47C3-6536-B04D-A182-8487C89E0971}" type="slidenum">
              <a:rPr lang="en-US" altLang="en-US" sz="1200">
                <a:solidFill>
                  <a:srgbClr val="898989"/>
                </a:solidFill>
              </a:rPr>
              <a:pPr/>
              <a:t>1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pic>
        <p:nvPicPr>
          <p:cNvPr id="27650" name="Picture 2" descr="Slide03.jpg">
            <a:extLst>
              <a:ext uri="{FF2B5EF4-FFF2-40B4-BE49-F238E27FC236}">
                <a16:creationId xmlns:a16="http://schemas.microsoft.com/office/drawing/2014/main" id="{122930DB-866C-C634-DAFC-E3690FEEA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>
            <a:extLst>
              <a:ext uri="{FF2B5EF4-FFF2-40B4-BE49-F238E27FC236}">
                <a16:creationId xmlns:a16="http://schemas.microsoft.com/office/drawing/2014/main" id="{A3AB1253-CBF6-5FF7-B0B2-FD33E3EBF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itchFamily="126" charset="-128"/>
            </a:endParaRPr>
          </a:p>
        </p:txBody>
      </p:sp>
      <p:sp>
        <p:nvSpPr>
          <p:cNvPr id="37890" name="Content Placeholder 2">
            <a:extLst>
              <a:ext uri="{FF2B5EF4-FFF2-40B4-BE49-F238E27FC236}">
                <a16:creationId xmlns:a16="http://schemas.microsoft.com/office/drawing/2014/main" id="{B33BD482-7161-3A96-9BAA-7A410BA0C2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itchFamily="126" charset="-128"/>
            </a:endParaRPr>
          </a:p>
        </p:txBody>
      </p:sp>
      <p:sp>
        <p:nvSpPr>
          <p:cNvPr id="37891" name="Content Placeholder 2">
            <a:extLst>
              <a:ext uri="{FF2B5EF4-FFF2-40B4-BE49-F238E27FC236}">
                <a16:creationId xmlns:a16="http://schemas.microsoft.com/office/drawing/2014/main" id="{4729AF57-D57D-D6F7-8B8F-2CF7536468AE}"/>
              </a:ext>
            </a:extLst>
          </p:cNvPr>
          <p:cNvSpPr txBox="1">
            <a:spLocks/>
          </p:cNvSpPr>
          <p:nvPr/>
        </p:nvSpPr>
        <p:spPr bwMode="auto">
          <a:xfrm>
            <a:off x="0" y="4843463"/>
            <a:ext cx="91440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600"/>
              <a:t>KJV</a:t>
            </a:r>
          </a:p>
        </p:txBody>
      </p:sp>
      <p:sp>
        <p:nvSpPr>
          <p:cNvPr id="37892" name="Slide Number Placeholder 4">
            <a:extLst>
              <a:ext uri="{FF2B5EF4-FFF2-40B4-BE49-F238E27FC236}">
                <a16:creationId xmlns:a16="http://schemas.microsoft.com/office/drawing/2014/main" id="{C633FB0F-E1B8-888F-5A80-AB32CBE8B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fld id="{91DE884D-BC0C-D74A-AC67-A848C29185CA}" type="slidenum">
              <a:rPr lang="en-US" altLang="en-US" sz="1200">
                <a:solidFill>
                  <a:srgbClr val="898989"/>
                </a:solidFill>
              </a:rPr>
              <a:pPr/>
              <a:t>10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Content Placeholder 2">
            <a:extLst>
              <a:ext uri="{FF2B5EF4-FFF2-40B4-BE49-F238E27FC236}">
                <a16:creationId xmlns:a16="http://schemas.microsoft.com/office/drawing/2014/main" id="{AC855D88-081F-6502-ACBC-E4E69545D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2488" y="898525"/>
            <a:ext cx="7437437" cy="4005263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en-US">
                <a:ea typeface="ヒラギノ角ゴ Pro W3" pitchFamily="126" charset="-128"/>
              </a:rPr>
              <a:t>God is perfectly just and always gives people what they deserve. Even though we deserve death because of sin, 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en-US">
                <a:ea typeface="ヒラギノ角ゴ Pro W3" pitchFamily="126" charset="-128"/>
              </a:rPr>
              <a:t>God sent Jesus </a:t>
            </a:r>
            <a:br>
              <a:rPr lang="en-US" altLang="en-US">
                <a:ea typeface="ヒラギノ角ゴ Pro W3" pitchFamily="126" charset="-128"/>
              </a:rPr>
            </a:br>
            <a:r>
              <a:rPr lang="en-US" altLang="en-US">
                <a:ea typeface="ヒラギノ角ゴ Pro W3" pitchFamily="126" charset="-128"/>
              </a:rPr>
              <a:t>to take our punishment and </a:t>
            </a:r>
            <a:br>
              <a:rPr lang="en-US" altLang="en-US">
                <a:ea typeface="ヒラギノ角ゴ Pro W3" pitchFamily="126" charset="-128"/>
              </a:rPr>
            </a:br>
            <a:r>
              <a:rPr lang="en-US" altLang="en-US">
                <a:ea typeface="ヒラギノ角ゴ Pro W3" pitchFamily="126" charset="-128"/>
              </a:rPr>
              <a:t>give us life forever in heaven.</a:t>
            </a:r>
          </a:p>
        </p:txBody>
      </p:sp>
      <p:sp>
        <p:nvSpPr>
          <p:cNvPr id="28674" name="TextBox 2">
            <a:extLst>
              <a:ext uri="{FF2B5EF4-FFF2-40B4-BE49-F238E27FC236}">
                <a16:creationId xmlns:a16="http://schemas.microsoft.com/office/drawing/2014/main" id="{1DAA601C-CC7E-DBAA-9BEB-4D1997003A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2288" y="190500"/>
            <a:ext cx="29797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pPr algn="ctr" eaLnBrk="1" hangingPunct="1"/>
            <a:r>
              <a:rPr lang="en-US" altLang="en-US" sz="2000"/>
              <a:t>LESSON SUMMARY</a:t>
            </a:r>
          </a:p>
        </p:txBody>
      </p:sp>
      <p:sp>
        <p:nvSpPr>
          <p:cNvPr id="28675" name="Content Placeholder 2">
            <a:extLst>
              <a:ext uri="{FF2B5EF4-FFF2-40B4-BE49-F238E27FC236}">
                <a16:creationId xmlns:a16="http://schemas.microsoft.com/office/drawing/2014/main" id="{29AE51F6-783A-AC95-C5E4-9C26F2968857}"/>
              </a:ext>
            </a:extLst>
          </p:cNvPr>
          <p:cNvSpPr txBox="1">
            <a:spLocks/>
          </p:cNvSpPr>
          <p:nvPr/>
        </p:nvSpPr>
        <p:spPr bwMode="auto">
          <a:xfrm>
            <a:off x="0" y="4843463"/>
            <a:ext cx="91440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600"/>
              <a:t>KJV</a:t>
            </a:r>
          </a:p>
        </p:txBody>
      </p:sp>
      <p:sp>
        <p:nvSpPr>
          <p:cNvPr id="28676" name="Slide Number Placeholder 1">
            <a:extLst>
              <a:ext uri="{FF2B5EF4-FFF2-40B4-BE49-F238E27FC236}">
                <a16:creationId xmlns:a16="http://schemas.microsoft.com/office/drawing/2014/main" id="{6114DF50-1521-2B0B-AAF8-D3ABC0609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fld id="{620010BA-986F-604F-BE70-BD6F6E8BEC91}" type="slidenum">
              <a:rPr lang="en-US" altLang="en-US" sz="1200">
                <a:solidFill>
                  <a:srgbClr val="898989"/>
                </a:solidFill>
              </a:rPr>
              <a:pPr/>
              <a:t>2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3">
            <a:extLst>
              <a:ext uri="{FF2B5EF4-FFF2-40B4-BE49-F238E27FC236}">
                <a16:creationId xmlns:a16="http://schemas.microsoft.com/office/drawing/2014/main" id="{797C4D60-DC08-6667-5AA3-D17B53FFDD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2288" y="190500"/>
            <a:ext cx="29797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pPr algn="ctr" eaLnBrk="1" hangingPunct="1"/>
            <a:r>
              <a:rPr lang="en-US" altLang="en-US" sz="2000"/>
              <a:t>MAIN LESSON</a:t>
            </a:r>
          </a:p>
        </p:txBody>
      </p:sp>
      <p:sp>
        <p:nvSpPr>
          <p:cNvPr id="30722" name="Content Placeholder 2">
            <a:extLst>
              <a:ext uri="{FF2B5EF4-FFF2-40B4-BE49-F238E27FC236}">
                <a16:creationId xmlns:a16="http://schemas.microsoft.com/office/drawing/2014/main" id="{8C5EF66E-51E3-F80E-14ED-DE0BF023AA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2963" y="1223963"/>
            <a:ext cx="7456487" cy="2987675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b="1">
                <a:ea typeface="ヒラギノ角ゴ Pro W3" pitchFamily="126" charset="-128"/>
              </a:rPr>
              <a:t>God is just.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>
                <a:ea typeface="ヒラギノ角ゴ Pro W3" pitchFamily="126" charset="-128"/>
              </a:rPr>
              <a:t>He is always fair to everyone; He does not pick favorites, and He treats and loves everyone the same.</a:t>
            </a:r>
          </a:p>
        </p:txBody>
      </p:sp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3C845488-C5A5-CD06-75DD-8908B2630A47}"/>
              </a:ext>
            </a:extLst>
          </p:cNvPr>
          <p:cNvSpPr txBox="1">
            <a:spLocks/>
          </p:cNvSpPr>
          <p:nvPr/>
        </p:nvSpPr>
        <p:spPr bwMode="auto">
          <a:xfrm>
            <a:off x="0" y="4843463"/>
            <a:ext cx="91440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600"/>
              <a:t>KJV</a:t>
            </a:r>
          </a:p>
        </p:txBody>
      </p:sp>
      <p:sp>
        <p:nvSpPr>
          <p:cNvPr id="30724" name="Slide Number Placeholder 1">
            <a:extLst>
              <a:ext uri="{FF2B5EF4-FFF2-40B4-BE49-F238E27FC236}">
                <a16:creationId xmlns:a16="http://schemas.microsoft.com/office/drawing/2014/main" id="{43DCB0C4-C8E0-3B0A-8DBA-4D1AA73EB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fld id="{59D7CAE8-11BA-C04C-B982-1D78A78909FD}" type="slidenum">
              <a:rPr lang="en-US" altLang="en-US" sz="1200">
                <a:solidFill>
                  <a:srgbClr val="898989"/>
                </a:solidFill>
              </a:rPr>
              <a:pPr/>
              <a:t>3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5">
            <a:extLst>
              <a:ext uri="{FF2B5EF4-FFF2-40B4-BE49-F238E27FC236}">
                <a16:creationId xmlns:a16="http://schemas.microsoft.com/office/drawing/2014/main" id="{FF623252-978B-E8B1-7250-62506A9C28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2288" y="190500"/>
            <a:ext cx="29797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pPr algn="ctr" eaLnBrk="1" hangingPunct="1"/>
            <a:r>
              <a:rPr lang="en-US" altLang="en-US" sz="2000"/>
              <a:t>MAIN LESSON</a:t>
            </a:r>
          </a:p>
        </p:txBody>
      </p:sp>
      <p:sp>
        <p:nvSpPr>
          <p:cNvPr id="31746" name="Content Placeholder 2">
            <a:extLst>
              <a:ext uri="{FF2B5EF4-FFF2-40B4-BE49-F238E27FC236}">
                <a16:creationId xmlns:a16="http://schemas.microsoft.com/office/drawing/2014/main" id="{0F99DF8A-38AE-C33E-E516-33AE398047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5838" y="1190625"/>
            <a:ext cx="7172325" cy="2822575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b="1">
                <a:ea typeface="ヒラギノ角ゴ Pro W3" pitchFamily="126" charset="-128"/>
              </a:rPr>
              <a:t>God will give each person what he or she deserves. 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>
                <a:ea typeface="ヒラギノ角ゴ Pro W3" pitchFamily="126" charset="-128"/>
              </a:rPr>
              <a:t>The Bible says that those who are sinless deserve heaven and those who are sinners deserve hell. </a:t>
            </a:r>
          </a:p>
        </p:txBody>
      </p:sp>
      <p:sp>
        <p:nvSpPr>
          <p:cNvPr id="31747" name="Content Placeholder 2">
            <a:extLst>
              <a:ext uri="{FF2B5EF4-FFF2-40B4-BE49-F238E27FC236}">
                <a16:creationId xmlns:a16="http://schemas.microsoft.com/office/drawing/2014/main" id="{65AFF313-2AC7-AC45-12D8-F8CADFD4525F}"/>
              </a:ext>
            </a:extLst>
          </p:cNvPr>
          <p:cNvSpPr txBox="1">
            <a:spLocks/>
          </p:cNvSpPr>
          <p:nvPr/>
        </p:nvSpPr>
        <p:spPr bwMode="auto">
          <a:xfrm>
            <a:off x="0" y="4843463"/>
            <a:ext cx="91440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600"/>
              <a:t>KJV</a:t>
            </a:r>
          </a:p>
        </p:txBody>
      </p:sp>
      <p:sp>
        <p:nvSpPr>
          <p:cNvPr id="31748" name="Slide Number Placeholder 1">
            <a:extLst>
              <a:ext uri="{FF2B5EF4-FFF2-40B4-BE49-F238E27FC236}">
                <a16:creationId xmlns:a16="http://schemas.microsoft.com/office/drawing/2014/main" id="{1E44F933-4A1B-1DF3-4060-F39BBFF83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fld id="{027D9361-90F4-0A41-9166-6DDA967F1934}" type="slidenum">
              <a:rPr lang="en-US" altLang="en-US" sz="1200">
                <a:solidFill>
                  <a:srgbClr val="898989"/>
                </a:solidFill>
              </a:rPr>
              <a:pPr/>
              <a:t>4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3">
            <a:extLst>
              <a:ext uri="{FF2B5EF4-FFF2-40B4-BE49-F238E27FC236}">
                <a16:creationId xmlns:a16="http://schemas.microsoft.com/office/drawing/2014/main" id="{FF4578D6-11BC-8FBC-84D9-94D5B403C8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2288" y="190500"/>
            <a:ext cx="29797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pPr algn="ctr" eaLnBrk="1" hangingPunct="1"/>
            <a:r>
              <a:rPr lang="en-US" altLang="en-US" sz="2000"/>
              <a:t>MAIN LESSON</a:t>
            </a:r>
          </a:p>
        </p:txBody>
      </p:sp>
      <p:sp>
        <p:nvSpPr>
          <p:cNvPr id="32770" name="Content Placeholder 2">
            <a:extLst>
              <a:ext uri="{FF2B5EF4-FFF2-40B4-BE49-F238E27FC236}">
                <a16:creationId xmlns:a16="http://schemas.microsoft.com/office/drawing/2014/main" id="{5F9E7140-50F6-5AFA-E8D8-90DEEB1166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7113" y="968375"/>
            <a:ext cx="7089775" cy="3336925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b="1">
                <a:ea typeface="ヒラギノ角ゴ Pro W3" pitchFamily="126" charset="-128"/>
              </a:rPr>
              <a:t>God sent Jesus to take the punishment  for sin. 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>
                <a:ea typeface="ヒラギノ角ゴ Pro W3" pitchFamily="126" charset="-128"/>
              </a:rPr>
              <a:t>Jesus is the only person who is sinless and the only one who could take our punishment for sin. He loved us, even when we were sinners.</a:t>
            </a:r>
          </a:p>
        </p:txBody>
      </p:sp>
      <p:sp>
        <p:nvSpPr>
          <p:cNvPr id="32771" name="Content Placeholder 2">
            <a:extLst>
              <a:ext uri="{FF2B5EF4-FFF2-40B4-BE49-F238E27FC236}">
                <a16:creationId xmlns:a16="http://schemas.microsoft.com/office/drawing/2014/main" id="{C77FF728-A219-37B8-345B-99499AE6D138}"/>
              </a:ext>
            </a:extLst>
          </p:cNvPr>
          <p:cNvSpPr txBox="1">
            <a:spLocks/>
          </p:cNvSpPr>
          <p:nvPr/>
        </p:nvSpPr>
        <p:spPr bwMode="auto">
          <a:xfrm>
            <a:off x="0" y="4843463"/>
            <a:ext cx="91440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600"/>
              <a:t>KJV</a:t>
            </a:r>
          </a:p>
        </p:txBody>
      </p:sp>
      <p:sp>
        <p:nvSpPr>
          <p:cNvPr id="32772" name="Slide Number Placeholder 1">
            <a:extLst>
              <a:ext uri="{FF2B5EF4-FFF2-40B4-BE49-F238E27FC236}">
                <a16:creationId xmlns:a16="http://schemas.microsoft.com/office/drawing/2014/main" id="{EE0C9E14-B5B0-F4CD-D87B-1795659B9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fld id="{B4C5FD2E-7C9F-9A4D-A2CA-A233F49219C3}" type="slidenum">
              <a:rPr lang="en-US" altLang="en-US" sz="1200">
                <a:solidFill>
                  <a:srgbClr val="898989"/>
                </a:solidFill>
              </a:rPr>
              <a:pPr/>
              <a:t>5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3">
            <a:extLst>
              <a:ext uri="{FF2B5EF4-FFF2-40B4-BE49-F238E27FC236}">
                <a16:creationId xmlns:a16="http://schemas.microsoft.com/office/drawing/2014/main" id="{38D6A6E1-E802-9B53-0E0A-F9DD872569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2288" y="190500"/>
            <a:ext cx="29797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pPr algn="ctr" eaLnBrk="1" hangingPunct="1"/>
            <a:r>
              <a:rPr lang="en-US" altLang="en-US" sz="2000"/>
              <a:t>MEMORY VERSE</a:t>
            </a:r>
          </a:p>
        </p:txBody>
      </p:sp>
      <p:sp>
        <p:nvSpPr>
          <p:cNvPr id="33794" name="Content Placeholder 2">
            <a:extLst>
              <a:ext uri="{FF2B5EF4-FFF2-40B4-BE49-F238E27FC236}">
                <a16:creationId xmlns:a16="http://schemas.microsoft.com/office/drawing/2014/main" id="{B290FA51-0AF0-EB3E-850C-C6456FE692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1713" y="1436688"/>
            <a:ext cx="7296150" cy="2681287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b="1">
                <a:ea typeface="ヒラギノ角ゴ Pro W3" pitchFamily="126" charset="-128"/>
              </a:rPr>
              <a:t>DEUTERONOMY 32:4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i="1">
                <a:ea typeface="ヒラギノ角ゴ Pro W3" pitchFamily="126" charset="-128"/>
              </a:rPr>
              <a:t>He is the Rock, His work is perfect: for all His ways are judgment: a God of truth and without iniquity, just and right is He.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en-US" i="1">
              <a:ea typeface="ヒラギノ角ゴ Pro W3" pitchFamily="126" charset="-128"/>
            </a:endParaRPr>
          </a:p>
        </p:txBody>
      </p:sp>
      <p:sp>
        <p:nvSpPr>
          <p:cNvPr id="33795" name="Content Placeholder 2">
            <a:extLst>
              <a:ext uri="{FF2B5EF4-FFF2-40B4-BE49-F238E27FC236}">
                <a16:creationId xmlns:a16="http://schemas.microsoft.com/office/drawing/2014/main" id="{E4CB5930-487B-A051-FFDA-48B9905568B8}"/>
              </a:ext>
            </a:extLst>
          </p:cNvPr>
          <p:cNvSpPr txBox="1">
            <a:spLocks/>
          </p:cNvSpPr>
          <p:nvPr/>
        </p:nvSpPr>
        <p:spPr bwMode="auto">
          <a:xfrm>
            <a:off x="0" y="4843463"/>
            <a:ext cx="91440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600"/>
              <a:t>KJV</a:t>
            </a:r>
          </a:p>
        </p:txBody>
      </p:sp>
      <p:sp>
        <p:nvSpPr>
          <p:cNvPr id="33796" name="Slide Number Placeholder 1">
            <a:extLst>
              <a:ext uri="{FF2B5EF4-FFF2-40B4-BE49-F238E27FC236}">
                <a16:creationId xmlns:a16="http://schemas.microsoft.com/office/drawing/2014/main" id="{98C51F67-25B2-12AA-A5D3-E2A758B83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fld id="{D5DE7B89-B4B1-E144-8467-79191E3168ED}" type="slidenum">
              <a:rPr lang="en-US" altLang="en-US" sz="1200">
                <a:solidFill>
                  <a:srgbClr val="898989"/>
                </a:solidFill>
              </a:rPr>
              <a:pPr/>
              <a:t>6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1">
            <a:extLst>
              <a:ext uri="{FF2B5EF4-FFF2-40B4-BE49-F238E27FC236}">
                <a16:creationId xmlns:a16="http://schemas.microsoft.com/office/drawing/2014/main" id="{B6E8E5BD-772A-3EBD-CC1E-7D9DF62D80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2288" y="190500"/>
            <a:ext cx="29797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pPr algn="ctr" eaLnBrk="1" hangingPunct="1"/>
            <a:r>
              <a:rPr lang="en-US" altLang="en-US" sz="2000"/>
              <a:t>APPLICATION QUESTIONS</a:t>
            </a:r>
          </a:p>
        </p:txBody>
      </p:sp>
      <p:sp>
        <p:nvSpPr>
          <p:cNvPr id="34818" name="Content Placeholder 2">
            <a:extLst>
              <a:ext uri="{FF2B5EF4-FFF2-40B4-BE49-F238E27FC236}">
                <a16:creationId xmlns:a16="http://schemas.microsoft.com/office/drawing/2014/main" id="{5364E4D7-0D78-18DC-DA27-1BE01BD4B616}"/>
              </a:ext>
            </a:extLst>
          </p:cNvPr>
          <p:cNvSpPr txBox="1">
            <a:spLocks/>
          </p:cNvSpPr>
          <p:nvPr/>
        </p:nvSpPr>
        <p:spPr bwMode="auto">
          <a:xfrm>
            <a:off x="812800" y="1063625"/>
            <a:ext cx="7689850" cy="363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200"/>
              <a:t>What does it mean that God is just?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200"/>
              <a:t>What do we deserve for our sin?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200"/>
              <a:t>What does God give us instead after we accept Christ as our Savior? 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200"/>
              <a:t>How will that affect the way you think and act in your day-to-day life?</a:t>
            </a:r>
          </a:p>
        </p:txBody>
      </p:sp>
      <p:sp>
        <p:nvSpPr>
          <p:cNvPr id="34819" name="Content Placeholder 2">
            <a:extLst>
              <a:ext uri="{FF2B5EF4-FFF2-40B4-BE49-F238E27FC236}">
                <a16:creationId xmlns:a16="http://schemas.microsoft.com/office/drawing/2014/main" id="{237BDF3F-64B9-1EE0-B776-5C0A7A21AAEC}"/>
              </a:ext>
            </a:extLst>
          </p:cNvPr>
          <p:cNvSpPr txBox="1">
            <a:spLocks/>
          </p:cNvSpPr>
          <p:nvPr/>
        </p:nvSpPr>
        <p:spPr bwMode="auto">
          <a:xfrm>
            <a:off x="0" y="4843463"/>
            <a:ext cx="91440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600"/>
              <a:t>KJV</a:t>
            </a:r>
          </a:p>
        </p:txBody>
      </p:sp>
      <p:sp>
        <p:nvSpPr>
          <p:cNvPr id="34820" name="Slide Number Placeholder 4">
            <a:extLst>
              <a:ext uri="{FF2B5EF4-FFF2-40B4-BE49-F238E27FC236}">
                <a16:creationId xmlns:a16="http://schemas.microsoft.com/office/drawing/2014/main" id="{3A84B9A4-2025-C492-7A40-1426CBE8C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fld id="{80A0340A-99A6-DD4A-826A-8DF730EAEC01}" type="slidenum">
              <a:rPr lang="en-US" altLang="en-US" sz="1200">
                <a:solidFill>
                  <a:srgbClr val="898989"/>
                </a:solidFill>
              </a:rPr>
              <a:pPr/>
              <a:t>7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Content Placeholder 2">
            <a:extLst>
              <a:ext uri="{FF2B5EF4-FFF2-40B4-BE49-F238E27FC236}">
                <a16:creationId xmlns:a16="http://schemas.microsoft.com/office/drawing/2014/main" id="{4AC360DA-DD6E-33B9-D8A3-4B1AE980A261}"/>
              </a:ext>
            </a:extLst>
          </p:cNvPr>
          <p:cNvSpPr txBox="1">
            <a:spLocks/>
          </p:cNvSpPr>
          <p:nvPr/>
        </p:nvSpPr>
        <p:spPr bwMode="auto">
          <a:xfrm>
            <a:off x="889000" y="1800225"/>
            <a:ext cx="7531100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200"/>
              <a:t>God is just and will always give people what they deserve. All people deserve hell because they are sinners. </a:t>
            </a:r>
          </a:p>
        </p:txBody>
      </p:sp>
      <p:sp>
        <p:nvSpPr>
          <p:cNvPr id="35842" name="TextBox 2">
            <a:extLst>
              <a:ext uri="{FF2B5EF4-FFF2-40B4-BE49-F238E27FC236}">
                <a16:creationId xmlns:a16="http://schemas.microsoft.com/office/drawing/2014/main" id="{8F9D40A3-3CE2-8D17-6976-015CF3A6D1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2288" y="190500"/>
            <a:ext cx="29797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pPr algn="ctr" eaLnBrk="1" hangingPunct="1"/>
            <a:r>
              <a:rPr lang="en-US" altLang="en-US" sz="2000"/>
              <a:t>SUM IT UP</a:t>
            </a:r>
          </a:p>
        </p:txBody>
      </p:sp>
      <p:sp>
        <p:nvSpPr>
          <p:cNvPr id="35843" name="Content Placeholder 2">
            <a:extLst>
              <a:ext uri="{FF2B5EF4-FFF2-40B4-BE49-F238E27FC236}">
                <a16:creationId xmlns:a16="http://schemas.microsoft.com/office/drawing/2014/main" id="{129C7C60-7E99-D50A-AA42-A498C193796C}"/>
              </a:ext>
            </a:extLst>
          </p:cNvPr>
          <p:cNvSpPr txBox="1">
            <a:spLocks/>
          </p:cNvSpPr>
          <p:nvPr/>
        </p:nvSpPr>
        <p:spPr bwMode="auto">
          <a:xfrm>
            <a:off x="0" y="4843463"/>
            <a:ext cx="91440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600"/>
              <a:t>KJV</a:t>
            </a:r>
          </a:p>
        </p:txBody>
      </p:sp>
      <p:sp>
        <p:nvSpPr>
          <p:cNvPr id="35844" name="Slide Number Placeholder 4">
            <a:extLst>
              <a:ext uri="{FF2B5EF4-FFF2-40B4-BE49-F238E27FC236}">
                <a16:creationId xmlns:a16="http://schemas.microsoft.com/office/drawing/2014/main" id="{36A25E84-B4C1-5F2C-2F80-21FF5E285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fld id="{A5E1CDA7-85F7-8D4F-B840-07D9C45CCAC0}" type="slidenum">
              <a:rPr lang="en-US" altLang="en-US" sz="1200">
                <a:solidFill>
                  <a:srgbClr val="898989"/>
                </a:solidFill>
              </a:rPr>
              <a:pPr/>
              <a:t>8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Box 2">
            <a:extLst>
              <a:ext uri="{FF2B5EF4-FFF2-40B4-BE49-F238E27FC236}">
                <a16:creationId xmlns:a16="http://schemas.microsoft.com/office/drawing/2014/main" id="{C89E169E-C3C6-1A1A-F2EA-C138B5879F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2288" y="190500"/>
            <a:ext cx="29797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pPr algn="ctr" eaLnBrk="1" hangingPunct="1"/>
            <a:r>
              <a:rPr lang="en-US" altLang="en-US" sz="2000"/>
              <a:t>SUM IT UP</a:t>
            </a:r>
          </a:p>
        </p:txBody>
      </p:sp>
      <p:sp>
        <p:nvSpPr>
          <p:cNvPr id="36866" name="Content Placeholder 2">
            <a:extLst>
              <a:ext uri="{FF2B5EF4-FFF2-40B4-BE49-F238E27FC236}">
                <a16:creationId xmlns:a16="http://schemas.microsoft.com/office/drawing/2014/main" id="{D6592D1F-5E81-D036-AA97-F2885014E0B5}"/>
              </a:ext>
            </a:extLst>
          </p:cNvPr>
          <p:cNvSpPr txBox="1">
            <a:spLocks/>
          </p:cNvSpPr>
          <p:nvPr/>
        </p:nvSpPr>
        <p:spPr bwMode="auto">
          <a:xfrm>
            <a:off x="0" y="4843463"/>
            <a:ext cx="91440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600"/>
              <a:t>KJV</a:t>
            </a:r>
          </a:p>
        </p:txBody>
      </p:sp>
      <p:sp>
        <p:nvSpPr>
          <p:cNvPr id="36867" name="Slide Number Placeholder 4">
            <a:extLst>
              <a:ext uri="{FF2B5EF4-FFF2-40B4-BE49-F238E27FC236}">
                <a16:creationId xmlns:a16="http://schemas.microsoft.com/office/drawing/2014/main" id="{8C7D79DE-2853-EBDC-3846-56E25DB01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fld id="{270B72C2-A6AB-6743-9552-27F6CA9173DC}" type="slidenum">
              <a:rPr lang="en-US" altLang="en-US" sz="1200">
                <a:solidFill>
                  <a:srgbClr val="898989"/>
                </a:solidFill>
              </a:rPr>
              <a:pPr/>
              <a:t>9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36868" name="Content Placeholder 2">
            <a:extLst>
              <a:ext uri="{FF2B5EF4-FFF2-40B4-BE49-F238E27FC236}">
                <a16:creationId xmlns:a16="http://schemas.microsoft.com/office/drawing/2014/main" id="{8398BEA9-6EB7-ADB5-7F3E-D4B4FAA5EA4D}"/>
              </a:ext>
            </a:extLst>
          </p:cNvPr>
          <p:cNvSpPr txBox="1">
            <a:spLocks/>
          </p:cNvSpPr>
          <p:nvPr/>
        </p:nvSpPr>
        <p:spPr bwMode="auto">
          <a:xfrm>
            <a:off x="889000" y="1838325"/>
            <a:ext cx="725170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126" charset="-128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200"/>
              <a:t>God sent Jesus to take the punishment that we deserved for our sin. Those who trust in Christ will live forever in heaven.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786</TotalTime>
  <Words>296</Words>
  <Application>Microsoft Macintosh PowerPoint</Application>
  <PresentationFormat>On-screen Show (16:9)</PresentationFormat>
  <Paragraphs>44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Calibri</vt:lpstr>
      <vt:lpstr>ヒラギノ角ゴ Pro W3</vt:lpstr>
      <vt:lpstr>Arial</vt:lpstr>
      <vt:lpstr>ＭＳ Ｐゴシック</vt:lpstr>
      <vt:lpstr>Office Theme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Trapper Grover</cp:lastModifiedBy>
  <cp:revision>46</cp:revision>
  <cp:lastPrinted>2016-07-07T18:37:25Z</cp:lastPrinted>
  <dcterms:created xsi:type="dcterms:W3CDTF">2016-05-20T18:02:17Z</dcterms:created>
  <dcterms:modified xsi:type="dcterms:W3CDTF">2026-02-02T20:02:51Z</dcterms:modified>
</cp:coreProperties>
</file>