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1" roundtripDataSignature="AMtx7mg8fbHK0s6P5DDoOdhpORr/P75e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ESV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.1_Apologetics_Title.psd"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.1_Apologetics_Flat.psd"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1206450" y="2410428"/>
            <a:ext cx="67311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30000" i="1" sz="4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0" lang="en-US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Peter 3:15 - 16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G Core Verse-white.eps" id="93" name="Google Shape;9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7615" y="843280"/>
            <a:ext cx="5125519" cy="590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.1_Apologetics_Flat.psd"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conception.ai" id="99" name="Google Shape;9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439" y="526449"/>
            <a:ext cx="7140123" cy="124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1598838" y="2652572"/>
            <a:ext cx="588146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Only special or professional Christians need to have answers.</a:t>
            </a:r>
            <a:endParaRPr/>
          </a:p>
        </p:txBody>
      </p:sp>
      <p:sp>
        <p:nvSpPr>
          <p:cNvPr id="101" name="Google Shape;101;p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.1_Apologetics_Flat.psd"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llumination.ai" id="107" name="Google Shape;10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9500" y="526449"/>
            <a:ext cx="7048500" cy="122981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/>
          <p:nvPr/>
        </p:nvSpPr>
        <p:spPr>
          <a:xfrm>
            <a:off x="1130301" y="2551422"/>
            <a:ext cx="68834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7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All Christians are called and capable of sharing reasons for their faith.</a:t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.1_Apologetics_Flat.psd"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TEMPLATE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2016-02-22T20:02:15Z</dcterms:created>
  <dc:creator>Awana Employee</dc:creator>
</cp:coreProperties>
</file>