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11" roundtripDataSignature="AMtx7mijMpbyrjDsq18+TC5/hMP9//HH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customschemas.google.com/relationships/presentationmetadata" Target="metadata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1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1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ESV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1.3_Truth_Title.psd"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.3_Truth_Flat.psd" id="90" name="Google Shape;9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2033338" y="1966800"/>
            <a:ext cx="4838700" cy="29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baseline="30000" i="1" lang="en-US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baseline="30000" i="0" lang="en-US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John 3:21</a:t>
            </a:r>
            <a:endParaRPr b="1" baseline="3000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baseline="30000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G Core Verse.ai" id="92" name="Google Shape;9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9998" y="390027"/>
            <a:ext cx="5685366" cy="1528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.3_Truth_Flat.psd" id="97" name="Google Shape;9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sconception.ai" id="98" name="Google Shape;9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8439" y="526449"/>
            <a:ext cx="7140123" cy="124580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"/>
          <p:cNvSpPr txBox="1"/>
          <p:nvPr/>
        </p:nvSpPr>
        <p:spPr>
          <a:xfrm>
            <a:off x="1598838" y="3084372"/>
            <a:ext cx="588146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am the source of truth in my own life.</a:t>
            </a:r>
            <a:endParaRPr/>
          </a:p>
        </p:txBody>
      </p:sp>
      <p:sp>
        <p:nvSpPr>
          <p:cNvPr id="100" name="Google Shape;100;p3"/>
          <p:cNvSpPr/>
          <p:nvPr/>
        </p:nvSpPr>
        <p:spPr>
          <a:xfrm>
            <a:off x="4300133" y="6299095"/>
            <a:ext cx="54373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.3_Truth_Flat.psd" id="105" name="Google Shape;10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llumination.ai" id="106" name="Google Shape;10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9500" y="526449"/>
            <a:ext cx="7048500" cy="122981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4"/>
          <p:cNvSpPr txBox="1"/>
          <p:nvPr/>
        </p:nvSpPr>
        <p:spPr>
          <a:xfrm>
            <a:off x="1003300" y="2627622"/>
            <a:ext cx="7112001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7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 I conform my life to the truth of God’s Word, I will experience the freedom of God’s design for my life.</a:t>
            </a:r>
            <a:endParaRPr/>
          </a:p>
        </p:txBody>
      </p:sp>
      <p:sp>
        <p:nvSpPr>
          <p:cNvPr id="108" name="Google Shape;108;p4"/>
          <p:cNvSpPr/>
          <p:nvPr/>
        </p:nvSpPr>
        <p:spPr>
          <a:xfrm>
            <a:off x="4300133" y="6299095"/>
            <a:ext cx="54373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.3_Truth_Flat.psd" id="113" name="Google Shape;11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5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TEMPLATE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5"/>
          <p:cNvSpPr/>
          <p:nvPr/>
        </p:nvSpPr>
        <p:spPr>
          <a:xfrm>
            <a:off x="4300133" y="6299095"/>
            <a:ext cx="54373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2016-02-22T20:02:15Z</dcterms:created>
  <dc:creator>Awana Employee</dc:creator>
</cp:coreProperties>
</file>