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jm4a0TbNJ+nHY8dAamcAV2D5G4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300131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ESV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2.1_Worldview_Title.jpg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1_Worldview_Flat.jpg" id="90" name="Google Shape;9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"/>
          <p:cNvSpPr txBox="1"/>
          <p:nvPr/>
        </p:nvSpPr>
        <p:spPr>
          <a:xfrm>
            <a:off x="1693342" y="2144806"/>
            <a:ext cx="57573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baseline="30000" i="1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Romans 12:2</a:t>
            </a:r>
            <a:endParaRPr b="1" baseline="30000" i="0" sz="7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43636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-white.eps" id="93" name="Google Shape;9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7615" y="843280"/>
            <a:ext cx="5125519" cy="590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1_Worldview_Flat.jpg" id="98" name="Google Shape;9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isconception.ai" id="99" name="Google Shape;9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8439" y="526449"/>
            <a:ext cx="7140123" cy="1245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736600" y="3097072"/>
            <a:ext cx="7480301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My worldview has no bearing on my everyday life.</a:t>
            </a:r>
            <a:endParaRPr/>
          </a:p>
        </p:txBody>
      </p:sp>
      <p:sp>
        <p:nvSpPr>
          <p:cNvPr id="101" name="Google Shape;101;p3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1_Worldview_Flat.jpg"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mination.ai" id="107" name="Google Shape;10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9500" y="526449"/>
            <a:ext cx="7048500" cy="1229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 txBox="1"/>
          <p:nvPr/>
        </p:nvSpPr>
        <p:spPr>
          <a:xfrm>
            <a:off x="939800" y="2830822"/>
            <a:ext cx="7200901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baseline="30000" i="0" lang="en-US" sz="7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biblical worldview transforms the way we relate to all of life.</a:t>
            </a:r>
            <a:endParaRPr/>
          </a:p>
        </p:txBody>
      </p:sp>
      <p:sp>
        <p:nvSpPr>
          <p:cNvPr id="109" name="Google Shape;109;p4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2.1_Worldview_Flat.jpg" id="114" name="Google Shape;11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4300133" y="629909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