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11" roundtripDataSignature="AMtx7mgaChofJtk7m9RJjUEpVUJ15QBzW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customschemas.google.com/relationships/presentationmetadata" Target="metadata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7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7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4" name="Google Shape;14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6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7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8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9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9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0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2" name="Google Shape;32;p10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3" name="Google Shape;33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1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1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0" name="Google Shape;40;p11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1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2" name="Google Shape;42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4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4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5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5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5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jpg"/><Relationship Id="rId4" Type="http://schemas.openxmlformats.org/officeDocument/2006/relationships/image" Target="../media/image6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jpg"/><Relationship Id="rId4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jpg"/><Relationship Id="rId4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4300131" y="6299095"/>
            <a:ext cx="54373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ESV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2.2_Naturalism_Title.jpg" id="85" name="Google Shape;85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2.2_Naturalism_Flat.jpg" id="90" name="Google Shape;90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2"/>
          <p:cNvSpPr txBox="1"/>
          <p:nvPr/>
        </p:nvSpPr>
        <p:spPr>
          <a:xfrm>
            <a:off x="1236200" y="2175631"/>
            <a:ext cx="6798600" cy="292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br>
              <a:rPr baseline="30000" i="1" lang="en-US" sz="7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baseline="30000" i="0" lang="en-US" sz="7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Ecclesiastes 12:13-14</a:t>
            </a:r>
            <a:endParaRPr sz="72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baseline="30000" i="0" sz="40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2"/>
          <p:cNvSpPr/>
          <p:nvPr/>
        </p:nvSpPr>
        <p:spPr>
          <a:xfrm>
            <a:off x="4363633" y="6299095"/>
            <a:ext cx="54373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LG Core Verse-white.eps" id="93" name="Google Shape;93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037615" y="843280"/>
            <a:ext cx="5125519" cy="59021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2.2_Naturalism_Flat.jpg" id="98" name="Google Shape;98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Misconception.ai" id="99" name="Google Shape;99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38439" y="526449"/>
            <a:ext cx="7140123" cy="1245803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3"/>
          <p:cNvSpPr txBox="1"/>
          <p:nvPr/>
        </p:nvSpPr>
        <p:spPr>
          <a:xfrm>
            <a:off x="736600" y="2919272"/>
            <a:ext cx="7480301" cy="23083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baseline="30000" i="0" lang="en-US" sz="7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 meaningful life can be found in the things of this world alone.</a:t>
            </a:r>
            <a:endParaRPr/>
          </a:p>
        </p:txBody>
      </p:sp>
      <p:sp>
        <p:nvSpPr>
          <p:cNvPr id="101" name="Google Shape;101;p3"/>
          <p:cNvSpPr/>
          <p:nvPr/>
        </p:nvSpPr>
        <p:spPr>
          <a:xfrm>
            <a:off x="4300133" y="6299095"/>
            <a:ext cx="54373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2.2_Naturalism_Flat.jpg" id="106" name="Google Shape;106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llumination.ai" id="107" name="Google Shape;107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079500" y="526449"/>
            <a:ext cx="7048500" cy="1229817"/>
          </a:xfrm>
          <a:prstGeom prst="rect">
            <a:avLst/>
          </a:prstGeom>
          <a:noFill/>
          <a:ln>
            <a:noFill/>
          </a:ln>
        </p:spPr>
      </p:pic>
      <p:sp>
        <p:nvSpPr>
          <p:cNvPr id="108" name="Google Shape;108;p4"/>
          <p:cNvSpPr txBox="1"/>
          <p:nvPr/>
        </p:nvSpPr>
        <p:spPr>
          <a:xfrm>
            <a:off x="1295400" y="2792722"/>
            <a:ext cx="6705601" cy="23083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baseline="30000" i="0" lang="en-US" sz="7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Without a relationship with God, life in this world is meaningless.</a:t>
            </a:r>
            <a:endParaRPr/>
          </a:p>
        </p:txBody>
      </p:sp>
      <p:sp>
        <p:nvSpPr>
          <p:cNvPr id="109" name="Google Shape;109;p4"/>
          <p:cNvSpPr/>
          <p:nvPr/>
        </p:nvSpPr>
        <p:spPr>
          <a:xfrm>
            <a:off x="4300133" y="6299095"/>
            <a:ext cx="54373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2.2_Naturalism_Flat.jpg" id="114" name="Google Shape;114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p5"/>
          <p:cNvSpPr txBox="1"/>
          <p:nvPr/>
        </p:nvSpPr>
        <p:spPr>
          <a:xfrm>
            <a:off x="647700" y="391889"/>
            <a:ext cx="7924800" cy="52629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6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TEMPLATE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60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5"/>
          <p:cNvSpPr/>
          <p:nvPr/>
        </p:nvSpPr>
        <p:spPr>
          <a:xfrm>
            <a:off x="4300133" y="6299095"/>
            <a:ext cx="54373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2016-02-22T20:02:15Z</dcterms:created>
  <dc:creator>Awana Employee</dc:creator>
</cp:coreProperties>
</file>