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TEEr6QvQrCDRZ9ZLn49NVTHRH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3.3_DNA_Title.jpg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3.3_DNA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003300" y="2632306"/>
            <a:ext cx="7023000" cy="24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1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baseline="30000" i="1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Psalm 139:13-14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baseline="30000" i="0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-white.eps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7615" y="843280"/>
            <a:ext cx="5125519" cy="590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3.3_DNA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938439" y="2830372"/>
            <a:ext cx="70612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information in DNA could result from a process of pure chance.</a:t>
            </a:r>
            <a:endParaRPr b="0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3.3_DNA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977900" y="3122922"/>
            <a:ext cx="72771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information in DNA points to an author of life.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30000" i="0" sz="7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3.3_DNA_Flat.jpg"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