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jDLOP6VkwvwSEZYDuVf9ZJlqtH1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Relationship Id="rId4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Relationship Id="rId4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4300131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ESV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4.3_Agency_Flat.jpg" id="90" name="Google Shape;90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2"/>
          <p:cNvSpPr txBox="1"/>
          <p:nvPr/>
        </p:nvSpPr>
        <p:spPr>
          <a:xfrm>
            <a:off x="1130300" y="2429106"/>
            <a:ext cx="6908700" cy="181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baseline="30000" i="1" lang="en-US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baseline="30000" i="0" lang="en-US" sz="7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Matthew 7:24-25</a:t>
            </a:r>
            <a:endParaRPr b="1" baseline="30000" i="0" sz="7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2"/>
          <p:cNvSpPr/>
          <p:nvPr/>
        </p:nvSpPr>
        <p:spPr>
          <a:xfrm>
            <a:off x="4300133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G Core Verse-white.eps" id="93" name="Google Shape;93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37615" y="843280"/>
            <a:ext cx="5125519" cy="5902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4.3_Agency_Flat.jpg" id="98" name="Google Shape;9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isconception.ai" id="99" name="Google Shape;99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8439" y="526449"/>
            <a:ext cx="7140123" cy="1245803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3"/>
          <p:cNvSpPr txBox="1"/>
          <p:nvPr/>
        </p:nvSpPr>
        <p:spPr>
          <a:xfrm>
            <a:off x="1295400" y="3008172"/>
            <a:ext cx="6602640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baseline="30000" i="0" lang="en-US" sz="7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Humans are merely the product of their genes and environment.</a:t>
            </a:r>
            <a:endParaRPr/>
          </a:p>
        </p:txBody>
      </p:sp>
      <p:sp>
        <p:nvSpPr>
          <p:cNvPr id="101" name="Google Shape;101;p3"/>
          <p:cNvSpPr/>
          <p:nvPr/>
        </p:nvSpPr>
        <p:spPr>
          <a:xfrm>
            <a:off x="4300133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4.3_Agency_Flat.jpg" id="106" name="Google Shape;10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llumination.ai" id="107" name="Google Shape;107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79500" y="526449"/>
            <a:ext cx="7048500" cy="1229817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4"/>
          <p:cNvSpPr txBox="1"/>
          <p:nvPr/>
        </p:nvSpPr>
        <p:spPr>
          <a:xfrm>
            <a:off x="1066800" y="2640322"/>
            <a:ext cx="7035799" cy="3046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baseline="30000" i="0" lang="en-US" sz="7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Our ability to choose is evidence of a supreme agent to whom we are accountable.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4.3_Agency_Flat.jpg" id="113" name="Google Shape;113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