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I9+zmylpb/WuVblfighKEMkIe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5.2_Resurrection_Title.jpg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_Resurrection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473201" y="2394412"/>
            <a:ext cx="61596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baseline="30000" i="1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 Corinthians</a:t>
            </a:r>
            <a:r>
              <a:rPr b="1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15:5-7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-white.eps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7615" y="843280"/>
            <a:ext cx="5125519" cy="590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_Resurrection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1219200" y="2893872"/>
            <a:ext cx="655184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resurrection of Jesus was a myth invented by the early church.</a:t>
            </a:r>
            <a:endParaRPr/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_Resurrection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927100" y="2856222"/>
            <a:ext cx="7213599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historical resurrection of Jesus is the unique sign that Christianity is true.</a:t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2_Resurrection_Flat.jpg"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