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y0l7sgwxF4C0g3sIj1IeqwCu0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300131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6.3_Prophecy_Title.jpg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_Prophecy_Flat.jpg"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1524000" y="2682384"/>
            <a:ext cx="61155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30000" i="1" sz="4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Isaiah</a:t>
            </a:r>
            <a:r>
              <a:rPr b="1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53:5</a:t>
            </a:r>
            <a:endParaRPr b="1" baseline="30000" i="0" sz="7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2" name="Google Shape;9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_Prophecy_Flat.jpg" id="97" name="Google Shape;9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3"/>
          <p:cNvSpPr txBox="1"/>
          <p:nvPr/>
        </p:nvSpPr>
        <p:spPr>
          <a:xfrm>
            <a:off x="977899" y="2879444"/>
            <a:ext cx="7035801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Old Testament prophecies are vague and taken out of context.</a:t>
            </a:r>
            <a:endParaRPr/>
          </a:p>
        </p:txBody>
      </p:sp>
      <p:sp>
        <p:nvSpPr>
          <p:cNvPr id="100" name="Google Shape;100;p3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_Prophecy_Flat.jpg" id="105" name="Google Shape;10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6" name="Google Shape;10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 txBox="1"/>
          <p:nvPr/>
        </p:nvSpPr>
        <p:spPr>
          <a:xfrm>
            <a:off x="990600" y="2486644"/>
            <a:ext cx="7162799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Biblical prophecy is unique in its accuracy and quantity, which affirms the divine nature of Scripture.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_Prophecy_Flat.jpg" id="112" name="Google Shape;11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4300134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