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y2YzO+U4TZS21rp+ixch3DHTS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300131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ESV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2_Falsehood_Flat.jpg" id="90" name="Google Shape;9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1231900" y="3050684"/>
            <a:ext cx="64965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James</a:t>
            </a:r>
            <a:r>
              <a:rPr b="1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1:13</a:t>
            </a:r>
            <a:endParaRPr b="1" baseline="30000" i="0" sz="7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2" name="Google Shape;9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2_Falsehood_Flat.jpg" id="98" name="Google Shape;9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9" name="Google Shape;9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977899" y="2879444"/>
            <a:ext cx="7035801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logical contradiction exists between evil and an all-powerful, good God.</a:t>
            </a:r>
            <a:endParaRPr/>
          </a:p>
        </p:txBody>
      </p:sp>
      <p:sp>
        <p:nvSpPr>
          <p:cNvPr id="101" name="Google Shape;101;p3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2_Falsehood_Flat.jpg"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7" name="Google Shape;10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 txBox="1"/>
          <p:nvPr/>
        </p:nvSpPr>
        <p:spPr>
          <a:xfrm>
            <a:off x="1028700" y="2600944"/>
            <a:ext cx="7150099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God has morally justified reasons for temporarily allowing the existence of evil in the world.</a:t>
            </a:r>
            <a:endParaRPr/>
          </a:p>
        </p:txBody>
      </p:sp>
      <p:sp>
        <p:nvSpPr>
          <p:cNvPr id="109" name="Google Shape;109;p4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2_Falsehood_Flat.jpg" id="114" name="Google Shape;11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4300134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