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STi9pfD1E6ARlQvRKsE6bj9rq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n Set Reference 2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n Set Reference 3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G Core Verse.ai" id="90" name="Google Shape;9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736600" y="2146056"/>
            <a:ext cx="7899300" cy="20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Romans 3:10-12</a:t>
            </a:r>
            <a:endParaRPr sz="60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n Set Reference 3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7" name="Google Shape;9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3"/>
          <p:cNvSpPr txBox="1"/>
          <p:nvPr/>
        </p:nvSpPr>
        <p:spPr>
          <a:xfrm>
            <a:off x="337912" y="2495442"/>
            <a:ext cx="85203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SIN IS SIMPLY BAD CHOICES OR MISTAKES THAT I MAKE.</a:t>
            </a:r>
            <a:endParaRPr sz="55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n Set Reference 3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4" name="Google Shape;10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4"/>
          <p:cNvSpPr txBox="1"/>
          <p:nvPr/>
        </p:nvSpPr>
        <p:spPr>
          <a:xfrm>
            <a:off x="801255" y="2221222"/>
            <a:ext cx="7643100" cy="432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-US" sz="55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ALL OF MANKIND IS INFECTED WITH SIN. IT AFFECTS EVERYTHING WE ENCOUNTER. IT IMPACTS ALL OF OUR INTERACTIONS AS WELL AS OUR THOUGHTS. WE CANNOT GET AWAY FROM IT.</a:t>
            </a:r>
            <a:endParaRPr baseline="30000" sz="55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n Set Reference 3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