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7fiias1ZHNqJGN7vvB9fkWk0A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liness Lymphocyte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liness Lymphocyte1a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G Core Verse.ai"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622350" y="2777131"/>
            <a:ext cx="78993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 Peter 1:15-16</a:t>
            </a:r>
            <a:endParaRPr b="1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liness Lymphocyte1a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7" name="Google Shape;9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3"/>
          <p:cNvSpPr txBox="1"/>
          <p:nvPr/>
        </p:nvSpPr>
        <p:spPr>
          <a:xfrm>
            <a:off x="1117600" y="2913808"/>
            <a:ext cx="69609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AN OUTWARD SET </a:t>
            </a:r>
            <a:br>
              <a:rPr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OF ACTIONS MAKES US GOOD.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liness Lymphocyte1a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4" name="Google Shape;10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4"/>
          <p:cNvSpPr txBox="1"/>
          <p:nvPr/>
        </p:nvSpPr>
        <p:spPr>
          <a:xfrm>
            <a:off x="641350" y="2823372"/>
            <a:ext cx="7924800" cy="3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HOLINESS IS A STATE OF BEING THAT IS ESTABLISHED AND GOVERNED BY THE FINISHED WORK OF CHRIST TO BRING MANKIND BACK INTO UNITY WITH HIMSELF.</a:t>
            </a:r>
            <a:endParaRPr b="0" baseline="30000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liness Lymphocyte1a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