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lTpCvt25b782LVEREVtsfCBmp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.4 Identity in Christ 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.4 Identity in Christ 2.jpg" id="89" name="Google Shape;89;p2"/>
          <p:cNvPicPr preferRelativeResize="0"/>
          <p:nvPr/>
        </p:nvPicPr>
        <p:blipFill rotWithShape="1">
          <a:blip r:embed="rId3">
            <a:alphaModFix amt="37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088947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Galatians 2:20</a:t>
            </a:r>
            <a:endParaRPr b="1" i="0" sz="5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.4 Identity in Christ 2.jpg" id="96" name="Google Shape;96;p3"/>
          <p:cNvPicPr preferRelativeResize="0"/>
          <p:nvPr/>
        </p:nvPicPr>
        <p:blipFill rotWithShape="1">
          <a:blip r:embed="rId3">
            <a:alphaModFix amt="37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768278" y="2247058"/>
            <a:ext cx="7659606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IDENTITY IS DETERMINED BY MY CHOICES AND MY ENVIRONMENT.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.4 Identity in Christ 2.jpg" id="103" name="Google Shape;103;p4"/>
          <p:cNvPicPr preferRelativeResize="0"/>
          <p:nvPr/>
        </p:nvPicPr>
        <p:blipFill rotWithShape="1">
          <a:blip r:embed="rId3">
            <a:alphaModFix amt="37000"/>
          </a:blip>
          <a:srcRect b="0" l="0" r="0" t="0"/>
          <a:stretch/>
        </p:blipFill>
        <p:spPr>
          <a:xfrm>
            <a:off x="0" y="-11545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348222"/>
            <a:ext cx="7924800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TRUEST FORM OF OUR IDENTITY WILL ONLY BE FOUND IN A RELATIONSHIP WITH JESUS CHRIST. </a:t>
            </a:r>
            <a:endParaRPr b="0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.4 Identity in Christ 2.jpg" id="110" name="Google Shape;110;p5"/>
          <p:cNvPicPr preferRelativeResize="0"/>
          <p:nvPr/>
        </p:nvPicPr>
        <p:blipFill rotWithShape="1">
          <a:blip r:embed="rId3">
            <a:alphaModFix amt="37000"/>
          </a:blip>
          <a:srcRect b="0" l="0" r="0" t="0"/>
          <a:stretch/>
        </p:blipFill>
        <p:spPr>
          <a:xfrm>
            <a:off x="0" y="-11545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