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gRzG64V36GRWgl2UfRyLKhE4P0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aith 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aith 3.jpg" id="89" name="Google Shape;89;p2"/>
          <p:cNvPicPr preferRelativeResize="0"/>
          <p:nvPr/>
        </p:nvPicPr>
        <p:blipFill rotWithShape="1">
          <a:blip r:embed="rId3">
            <a:alphaModFix amt="40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014693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Hebrews 11:6</a:t>
            </a:r>
            <a:endParaRPr b="1" i="0" sz="55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aith 3.jpg" id="96" name="Google Shape;96;p3"/>
          <p:cNvPicPr preferRelativeResize="0"/>
          <p:nvPr/>
        </p:nvPicPr>
        <p:blipFill rotWithShape="1">
          <a:blip r:embed="rId3">
            <a:alphaModFix amt="40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325210"/>
            <a:ext cx="6960962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I OBEY GOD BECAUSE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I HAVE TO DO WHAT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HE SAYS.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aith 3.jpg" id="103" name="Google Shape;103;p4"/>
          <p:cNvPicPr preferRelativeResize="0"/>
          <p:nvPr/>
        </p:nvPicPr>
        <p:blipFill rotWithShape="1">
          <a:blip r:embed="rId3">
            <a:alphaModFix amt="40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553368"/>
            <a:ext cx="7924800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I OBEY GOD BECAUSE I TRUST HIM. </a:t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aith 3.jpg" id="110" name="Google Shape;110;p5"/>
          <p:cNvPicPr preferRelativeResize="0"/>
          <p:nvPr/>
        </p:nvPicPr>
        <p:blipFill rotWithShape="1">
          <a:blip r:embed="rId3">
            <a:alphaModFix amt="40000"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