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hrnqt9c+DTUgYKT1Kaj6dPx9223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Relationship Id="rId4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2.3 Prayer Title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2.3 Prayer BG.jpg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G Core Verse.ai" id="90" name="Google Shape;90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313827"/>
            <a:ext cx="5685366" cy="1528524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2"/>
          <p:cNvSpPr txBox="1"/>
          <p:nvPr/>
        </p:nvSpPr>
        <p:spPr>
          <a:xfrm>
            <a:off x="736600" y="2003988"/>
            <a:ext cx="7899300" cy="13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Matthew 6:9-13</a:t>
            </a:r>
            <a:endParaRPr b="1" i="0" sz="55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2.3 Prayer BG.jpg" id="96" name="Google Shape;9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isconception.ai" id="97" name="Google Shape;97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8439" y="526449"/>
            <a:ext cx="7140123" cy="1245803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3"/>
          <p:cNvSpPr txBox="1"/>
          <p:nvPr/>
        </p:nvSpPr>
        <p:spPr>
          <a:xfrm>
            <a:off x="1117600" y="2247058"/>
            <a:ext cx="6960962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I ONLY TALK TO </a:t>
            </a:r>
            <a:br>
              <a:rPr b="0"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GOD WHEN I NEED SOMETHING.</a:t>
            </a:r>
            <a:endParaRPr b="0" i="0" sz="60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2.3 Prayer BG.jpg" id="103" name="Google Shape;10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llumination.ai" id="104" name="Google Shape;104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79500" y="526449"/>
            <a:ext cx="7048500" cy="1229817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4"/>
          <p:cNvSpPr txBox="1"/>
          <p:nvPr/>
        </p:nvSpPr>
        <p:spPr>
          <a:xfrm>
            <a:off x="660400" y="2221222"/>
            <a:ext cx="7924800" cy="304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8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PRAYER IS A CONVERSATION. IT’S MORE THAN JUST TALKING. WE LISTEN TO GOD’S RESPONSES IN HIS WORD. </a:t>
            </a:r>
            <a:endParaRPr b="0" i="0" sz="48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2.3 Prayer BG.jpg" id="110" name="Google Shape;11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