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gwi4wL3TW+sM8NNKgg8Eg4XXE/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cripture 1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cripture 2.jpg" id="89" name="Google Shape;89;p2"/>
          <p:cNvPicPr preferRelativeResize="0"/>
          <p:nvPr/>
        </p:nvPicPr>
        <p:blipFill rotWithShape="1">
          <a:blip r:embed="rId3">
            <a:alphaModFix amt="51000"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 txBox="1"/>
          <p:nvPr/>
        </p:nvSpPr>
        <p:spPr>
          <a:xfrm>
            <a:off x="736600" y="2114347"/>
            <a:ext cx="78993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Joshua 1:8</a:t>
            </a:r>
            <a:endParaRPr b="1" i="0" sz="55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.ai" id="91" name="Google Shape;9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297025"/>
            <a:ext cx="5669024" cy="15241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cripture 2.jpg" id="96" name="Google Shape;96;p3"/>
          <p:cNvPicPr preferRelativeResize="0"/>
          <p:nvPr/>
        </p:nvPicPr>
        <p:blipFill rotWithShape="1">
          <a:blip r:embed="rId3">
            <a:alphaModFix amt="51000"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1117600" y="2374058"/>
            <a:ext cx="6960962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THE BIBLE IS JUST A SET OF RULES THAT I LEARN TO PERFORM.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Misconception BW.ai" id="98" name="Google Shape;9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847" y="600789"/>
            <a:ext cx="7781037" cy="13576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cripture 2.jpg" id="103" name="Google Shape;103;p4"/>
          <p:cNvPicPr preferRelativeResize="0"/>
          <p:nvPr/>
        </p:nvPicPr>
        <p:blipFill rotWithShape="1">
          <a:blip r:embed="rId3">
            <a:alphaModFix amt="51000"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"/>
          <p:cNvSpPr txBox="1"/>
          <p:nvPr/>
        </p:nvSpPr>
        <p:spPr>
          <a:xfrm>
            <a:off x="660400" y="2068822"/>
            <a:ext cx="7924800" cy="42473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THE BIBLE IS GOD’S REVELATION TO HUMANITY OF HIMSELF AND HIS PLAN TO REDEEM AND RESTORE US. </a:t>
            </a:r>
            <a:endParaRPr b="0" i="0" sz="54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llumination BW.ai"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8023" y="555454"/>
            <a:ext cx="7854135" cy="13703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cripture 2.jpg" id="110" name="Google Shape;110;p5"/>
          <p:cNvPicPr preferRelativeResize="0"/>
          <p:nvPr/>
        </p:nvPicPr>
        <p:blipFill rotWithShape="1">
          <a:blip r:embed="rId3">
            <a:alphaModFix amt="51000"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