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11" roundtripDataSignature="AMtx7mhrYDp5bXWl0lalMWjFZ5K5Gj20g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customschemas.google.com/relationships/presentationmetadata" Target="metadata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7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9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0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10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1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1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11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1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4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4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jp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jpg"/><Relationship Id="rId4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jpg"/><Relationship Id="rId4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ccountability1.jpg" id="84" name="Google Shape;8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ccountability2.jpg" id="89" name="Google Shape;89;p2"/>
          <p:cNvPicPr preferRelativeResize="0"/>
          <p:nvPr/>
        </p:nvPicPr>
        <p:blipFill rotWithShape="1">
          <a:blip r:embed="rId3">
            <a:alphaModFix amt="24000"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2"/>
          <p:cNvSpPr txBox="1"/>
          <p:nvPr/>
        </p:nvSpPr>
        <p:spPr>
          <a:xfrm>
            <a:off x="756138" y="1938384"/>
            <a:ext cx="7899300" cy="143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3200" u="none" cap="none" strike="noStrik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500" u="none" cap="none" strike="noStrik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Galatians 6:1-2</a:t>
            </a:r>
            <a:endParaRPr b="1" i="0" sz="5500" u="none" cap="none" strike="noStrik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LG Core Verse.ai" id="91" name="Google Shape;91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72167" y="297025"/>
            <a:ext cx="5669024" cy="15241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ccountability2.jpg" id="96" name="Google Shape;96;p3"/>
          <p:cNvPicPr preferRelativeResize="0"/>
          <p:nvPr/>
        </p:nvPicPr>
        <p:blipFill rotWithShape="1">
          <a:blip r:embed="rId3">
            <a:alphaModFix amt="24000"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3"/>
          <p:cNvSpPr txBox="1"/>
          <p:nvPr/>
        </p:nvSpPr>
        <p:spPr>
          <a:xfrm>
            <a:off x="1117600" y="2403366"/>
            <a:ext cx="6960962" cy="37856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I CAN MANAGE MY SPIRITUAL LIFE ON MY OWN.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Misconception BW.ai" id="98" name="Google Shape;98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6847" y="600789"/>
            <a:ext cx="7781037" cy="13576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ccountability2.jpg" id="103" name="Google Shape;103;p4"/>
          <p:cNvPicPr preferRelativeResize="0"/>
          <p:nvPr/>
        </p:nvPicPr>
        <p:blipFill rotWithShape="1">
          <a:blip r:embed="rId3">
            <a:alphaModFix amt="24000"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4"/>
          <p:cNvSpPr txBox="1"/>
          <p:nvPr/>
        </p:nvSpPr>
        <p:spPr>
          <a:xfrm>
            <a:off x="660400" y="2299379"/>
            <a:ext cx="7924800" cy="28623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GOD DESIGNED US TO RELY ON ONE ANOTHER, NOT JUST OURSELVES. </a:t>
            </a:r>
            <a:endParaRPr b="0" i="0" sz="6000" u="none" cap="none" strike="noStrik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llumination BW.ai" id="105" name="Google Shape;105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68023" y="555454"/>
            <a:ext cx="7854135" cy="137038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ccountability2.jpg" id="110" name="Google Shape;110;p5"/>
          <p:cNvPicPr preferRelativeResize="0"/>
          <p:nvPr/>
        </p:nvPicPr>
        <p:blipFill rotWithShape="1">
          <a:blip r:embed="rId3">
            <a:alphaModFix amt="24000"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5"/>
          <p:cNvSpPr txBox="1"/>
          <p:nvPr/>
        </p:nvSpPr>
        <p:spPr>
          <a:xfrm>
            <a:off x="647700" y="391889"/>
            <a:ext cx="7924800" cy="52629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TEMPLATE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6000" u="none" cap="none" strike="noStrik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2016-02-22T20:02:15Z</dcterms:created>
  <dc:creator>Awana Employee</dc:creator>
</cp:coreProperties>
</file>