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hKCutpCr3hTTXCBmpyenebLoYk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rpose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rpose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697523" y="2131931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John 15:16</a:t>
            </a:r>
            <a:r>
              <a:rPr b="1" i="0" lang="en-US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rpose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247058"/>
            <a:ext cx="6960962" cy="4339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MY PURPOSE FITS NEATLY INTO A PRECONCEIVED CATEGORY OR BOX.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rpose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75838" y="2377530"/>
            <a:ext cx="792480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GOD HAS A UNIQUE PURPOSE FOR EACH ONE OF OUR LIVES. </a:t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rpose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