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GoogleSlidesCustomDataVersion2">
      <go:slidesCustomData xmlns:go="http://customooxmlschemas.google.com/" r:id="rId11" roundtripDataSignature="AMtx7miFYnYQbJr/Xjkva0BHQ1SXUSfL8w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customschemas.google.com/relationships/presentationmetadata" Target="metadata"/><Relationship Id="rId10" Type="http://schemas.openxmlformats.org/officeDocument/2006/relationships/slide" Target="slides/slide5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1" name="Google Shape;101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7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7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" name="Google Shape;14;p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Vertical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" type="body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cal Title a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7"/>
          <p:cNvSpPr txBox="1"/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" type="body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7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8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8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8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8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9"/>
          <p:cNvSpPr txBox="1"/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9"/>
          <p:cNvSpPr txBox="1"/>
          <p:nvPr>
            <p:ph idx="1" type="body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indent="-228600" lvl="5" marL="27432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indent="-228600" lvl="6" marL="32004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indent="-228600" lvl="7" marL="3657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indent="-228600" lvl="8" marL="41148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9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wo Content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0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0"/>
          <p:cNvSpPr txBox="1"/>
          <p:nvPr>
            <p:ph idx="1" type="body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2" name="Google Shape;32;p10"/>
          <p:cNvSpPr txBox="1"/>
          <p:nvPr>
            <p:ph idx="2" type="body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indent="-3810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/>
        </p:txBody>
      </p:sp>
      <p:sp>
        <p:nvSpPr>
          <p:cNvPr id="33" name="Google Shape;33;p10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0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ison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1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1"/>
          <p:cNvSpPr txBox="1"/>
          <p:nvPr>
            <p:ph idx="1" type="body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1"/>
          <p:cNvSpPr txBox="1"/>
          <p:nvPr>
            <p:ph idx="2" type="body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0" name="Google Shape;40;p11"/>
          <p:cNvSpPr txBox="1"/>
          <p:nvPr>
            <p:ph idx="3" type="body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1"/>
          <p:cNvSpPr txBox="1"/>
          <p:nvPr>
            <p:ph idx="4" type="body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81000" lvl="0" marL="4572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55600" lvl="1" marL="914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indent="-330200" lvl="5" marL="2743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indent="-330200" lvl="6" marL="32004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indent="-330200" lvl="7" marL="3657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indent="-330200" lvl="8" marL="4114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/>
        </p:txBody>
      </p:sp>
      <p:sp>
        <p:nvSpPr>
          <p:cNvPr id="42" name="Google Shape;42;p11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1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2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2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t with Caption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4"/>
          <p:cNvSpPr txBox="1"/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4"/>
          <p:cNvSpPr txBox="1"/>
          <p:nvPr>
            <p:ph idx="1" type="body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indent="-355600" lvl="5" marL="27432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4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58" name="Google Shape;58;p14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Picture with Caption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5"/>
          <p:cNvSpPr txBox="1"/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sz="2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5"/>
          <p:cNvSpPr/>
          <p:nvPr>
            <p:ph idx="2" type="pic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5"/>
          <p:cNvSpPr txBox="1"/>
          <p:nvPr>
            <p:ph idx="1" type="body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indent="-228600" lvl="5" marL="27432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indent="-228600" lvl="6" marL="32004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indent="-228600" lvl="7" marL="3657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indent="-228600" lvl="8" marL="41148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/>
        </p:txBody>
      </p:sp>
      <p:sp>
        <p:nvSpPr>
          <p:cNvPr id="65" name="Google Shape;65;p15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5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6"/>
          <p:cNvSpPr txBox="1"/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6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marR="0" rtl="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6"/>
          <p:cNvSpPr txBox="1"/>
          <p:nvPr>
            <p:ph idx="10" type="dt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6"/>
          <p:cNvSpPr txBox="1"/>
          <p:nvPr>
            <p:ph idx="12" type="sldNum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3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5.jpg"/><Relationship Id="rId4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5.jpg"/><Relationship Id="rId4" Type="http://schemas.openxmlformats.org/officeDocument/2006/relationships/image" Target="../media/image2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5.jpg"/><Relationship Id="rId4" Type="http://schemas.openxmlformats.org/officeDocument/2006/relationships/image" Target="../media/image4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Ministry 1.jpg" id="84" name="Google Shape;84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Ministry 2.jpg" id="89" name="Google Shape;89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2"/>
          <p:cNvSpPr txBox="1"/>
          <p:nvPr/>
        </p:nvSpPr>
        <p:spPr>
          <a:xfrm>
            <a:off x="736600" y="2053778"/>
            <a:ext cx="7899300" cy="1431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i="0" sz="32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en-US" sz="55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Matthew 20:27-28 </a:t>
            </a:r>
            <a:endParaRPr b="1" i="0" sz="55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G Core Verse.ai" id="91" name="Google Shape;91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1672167" y="297025"/>
            <a:ext cx="5669024" cy="152413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Ministry 2.jpg" id="96" name="Google Shape;9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3"/>
          <p:cNvSpPr txBox="1"/>
          <p:nvPr/>
        </p:nvSpPr>
        <p:spPr>
          <a:xfrm>
            <a:off x="1117600" y="2540135"/>
            <a:ext cx="6960962" cy="2862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MY PURPOSE IS ABOUT ME. 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Misconception BW.ai" id="98" name="Google Shape;98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6847" y="600789"/>
            <a:ext cx="7781037" cy="1357629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2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Ministry 2.jpg" id="103" name="Google Shape;103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4"/>
          <p:cNvSpPr txBox="1"/>
          <p:nvPr/>
        </p:nvSpPr>
        <p:spPr>
          <a:xfrm>
            <a:off x="660400" y="2416607"/>
            <a:ext cx="7924800" cy="286232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HIS PURPOSE IS FOR YOU IS TO SERVE HIM AND TO SERVE OTHERS. </a:t>
            </a:r>
            <a:endParaRPr b="0" i="0" sz="60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Illumination BW.ai" id="105" name="Google Shape;105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68023" y="555454"/>
            <a:ext cx="7854135" cy="137038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Ministry 2.jpg" id="110" name="Google Shape;110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5"/>
          <p:cNvSpPr txBox="1"/>
          <p:nvPr/>
        </p:nvSpPr>
        <p:spPr>
          <a:xfrm>
            <a:off x="647700" y="391889"/>
            <a:ext cx="7924800" cy="526298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60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TEMPLATE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6000" u="none" cap="none" strike="noStrike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US" sz="3600" u="none" cap="none" strike="noStrike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40404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3600">
                <a:solidFill>
                  <a:srgbClr val="40404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6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2016-02-22T20:02:15Z</dcterms:created>
  <dc:creator>Awana Employee</dc:creator>
</cp:coreProperties>
</file>