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j/WqyWQCTPGlq+VjcVSeSAqgCL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4.3 Stuff.jpg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4.3 Stuff 2.jpg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2"/>
          <p:cNvSpPr txBox="1"/>
          <p:nvPr/>
        </p:nvSpPr>
        <p:spPr>
          <a:xfrm>
            <a:off x="736600" y="2190545"/>
            <a:ext cx="7899300" cy="16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5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Matthew 6:20-21</a:t>
            </a:r>
            <a:r>
              <a:rPr b="1" i="0" lang="en-US" sz="32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i="0" sz="32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G Core Verse.ai" id="91" name="Google Shape;9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167" y="313827"/>
            <a:ext cx="5685366" cy="15285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4.3 Stuff 2.jpg" id="96" name="Google Shape;9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3"/>
          <p:cNvSpPr txBox="1"/>
          <p:nvPr/>
        </p:nvSpPr>
        <p:spPr>
          <a:xfrm>
            <a:off x="1117600" y="2774596"/>
            <a:ext cx="6960962" cy="37856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I DETERMINE THE VALUE OF EVERYTHING.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Misconception.ai" id="98" name="Google Shape;9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8439" y="526449"/>
            <a:ext cx="7140123" cy="12458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4.3 Stuff 2.jpg" id="103" name="Google Shape;10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4"/>
          <p:cNvSpPr txBox="1"/>
          <p:nvPr/>
        </p:nvSpPr>
        <p:spPr>
          <a:xfrm>
            <a:off x="660400" y="2865993"/>
            <a:ext cx="7924800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GOD DOES NOT VALUE WHAT THE WORLD VALUES. </a:t>
            </a:r>
            <a:endParaRPr b="0" i="0" sz="60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llumination.ai" id="105" name="Google Shape;10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79500" y="526449"/>
            <a:ext cx="7048500" cy="12298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4.3 Stuff 2.jpg" id="110" name="Google Shape;11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