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g+Xwjx6VBUBsN4HgUwpuCdcf78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tewardship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tewardship 2.jpg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 txBox="1"/>
          <p:nvPr/>
        </p:nvSpPr>
        <p:spPr>
          <a:xfrm>
            <a:off x="736601" y="2153314"/>
            <a:ext cx="78993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Matthew 25:29 </a:t>
            </a:r>
            <a:endParaRPr b="1" i="0" sz="55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.ai" id="91" name="Google Shape;9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297025"/>
            <a:ext cx="5669024" cy="15241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tewardship 2.jpg" id="96" name="Google Shape;9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1117600" y="2247058"/>
            <a:ext cx="6960962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MY PURPOSE AND MY TREASURE BELONG TO ME.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Misconception BW.ai" id="98" name="Google Shape;9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847" y="600789"/>
            <a:ext cx="7781037" cy="13576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tewardship 2.jpg" id="103" name="Google Shape;10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"/>
          <p:cNvSpPr txBox="1"/>
          <p:nvPr/>
        </p:nvSpPr>
        <p:spPr>
          <a:xfrm>
            <a:off x="660400" y="2221222"/>
            <a:ext cx="7924800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GOD EXPECTS US TO TAKE RESPONSIBILITY FOR ALL THAT HE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GAVE US. </a:t>
            </a:r>
            <a:endParaRPr b="0" i="0" sz="6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llumination BW.ai"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8023" y="555454"/>
            <a:ext cx="7854135" cy="13703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tewardship 2.jpg" id="110" name="Google Shape;11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