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1" roundtripDataSignature="AMtx7mjqU6yDbE+unQeCIRxuOxou0G5QK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5.1 Family1.jpg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5.1 Family2.jpg" id="89" name="Google Shape;8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2"/>
          <p:cNvSpPr txBox="1"/>
          <p:nvPr/>
        </p:nvSpPr>
        <p:spPr>
          <a:xfrm>
            <a:off x="736600" y="2405471"/>
            <a:ext cx="7899300" cy="16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5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Romans 12:10 </a:t>
            </a:r>
            <a:endParaRPr b="1" i="0" sz="55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G Core Verse.ai" id="91" name="Google Shape;91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72167" y="297025"/>
            <a:ext cx="5669024" cy="15241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5.1 Family2.jpg" id="96" name="Google Shape;9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3"/>
          <p:cNvSpPr txBox="1"/>
          <p:nvPr/>
        </p:nvSpPr>
        <p:spPr>
          <a:xfrm>
            <a:off x="1117600" y="2247058"/>
            <a:ext cx="6960962" cy="35086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4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MY FAMILY CIRCLE IS HERE TO HELP ME GET WHERE I WANT TO GO.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Misconception BW.ai" id="98" name="Google Shape;9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6847" y="600789"/>
            <a:ext cx="7781037" cy="13576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5.1 Family2.jpg" id="103" name="Google Shape;10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4"/>
          <p:cNvSpPr txBox="1"/>
          <p:nvPr/>
        </p:nvSpPr>
        <p:spPr>
          <a:xfrm>
            <a:off x="660400" y="2221222"/>
            <a:ext cx="7924800" cy="25853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4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GOD DESIGNED US TO CONTRIBUTE TO OUR FAMILY CIRCLE AS WELL. </a:t>
            </a:r>
            <a:endParaRPr b="0" i="0" sz="54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llumination BW.ai" id="105" name="Google Shape;105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8023" y="555454"/>
            <a:ext cx="7854135" cy="13703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5.1 Family2.jpg" id="110" name="Google Shape;11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5"/>
          <p:cNvSpPr txBox="1"/>
          <p:nvPr/>
        </p:nvSpPr>
        <p:spPr>
          <a:xfrm>
            <a:off x="647700" y="391889"/>
            <a:ext cx="7924800" cy="5262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2016-02-22T20:02:15Z</dcterms:created>
  <dc:creator>Awana Employee</dc:creator>
</cp:coreProperties>
</file>