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T/M+684c4e5XhZt1dotjo+NoY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 Friends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 Friends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346851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1 Peter 3:8 </a:t>
            </a:r>
            <a:endParaRPr b="1" i="0" sz="55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 Friends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579204"/>
            <a:ext cx="6960962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MY FRIENDS DON’T DEFINE ME.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433" y="556519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 Friends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48677" y="2416607"/>
            <a:ext cx="7924800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YOU WILL BECOME LIKE THE PEOPLE WITH WHOM YOU SPEND TIME. </a:t>
            </a:r>
            <a:endParaRPr b="0" i="0" sz="54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5530" y="557318"/>
            <a:ext cx="7753350" cy="1352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 Friends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