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ifuHWtJXcRwpakebnoatERPYNw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3 Marriage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3 Marriage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405470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Genesis 2:24 </a:t>
            </a:r>
            <a:endParaRPr b="1" i="0" sz="55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313827"/>
            <a:ext cx="5685366" cy="1528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3 Marriage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090405"/>
            <a:ext cx="6960962" cy="47089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MY CURRENT PERSONAL DESIRES ARE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MORE IMPORTANT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THAN MY FUTURE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8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RELATIONSHIP NEEDS.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433" y="556519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3 Marriage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221222"/>
            <a:ext cx="7924800" cy="3416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GOD DESIGNED MARRIAGE AS A SACRED RELATIONSHIP OF LOVE AND INTIMACY. </a:t>
            </a:r>
            <a:endParaRPr b="0" i="0" sz="54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5530" y="557318"/>
            <a:ext cx="7753350" cy="1352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.3 Marriage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F2F2F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