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r96poc0phdIVHHpBBwD651rxU0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3Persecution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3Persecution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1842351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Matthew 5:11-12 </a:t>
            </a:r>
            <a:endParaRPr b="1" i="0" sz="55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3Persecution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422904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PERSECUTION DOESN’T HAPPEN ANYMORE.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433" y="556519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3Persecution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377530"/>
            <a:ext cx="792480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IF YOU FOLLOW JESUS, YOU SHOULD EXPECT TO FACE PERSECUTION. </a:t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5530" y="557318"/>
            <a:ext cx="7753350" cy="1352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3Persecution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