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h7J94X0WlZwA5nNyuWjncZHe7a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1Communion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1Communion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063547"/>
            <a:ext cx="7899300" cy="13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1 Corinthians 11:24-25</a:t>
            </a:r>
            <a:r>
              <a:rPr b="1" i="0" lang="en-US" sz="28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28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1Communion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551858"/>
            <a:ext cx="6960962" cy="32316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I CAN’T PARTICIPATE IN COMMUNION BECAUSE I’M NOT GOOD ENOUGH.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433" y="556519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1Communion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90130" y="2602222"/>
            <a:ext cx="792480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WE ARE MADE WORTHY BY JESUS’ SACRIFICIAL DEATH ON THE CROSS. </a:t>
            </a:r>
            <a:endParaRPr b="0" i="0" sz="48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5530" y="557318"/>
            <a:ext cx="7753350" cy="1352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1Communion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