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</p:sldIdLst>
  <p:sldSz cy="68580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  <p:ext uri="GoogleSlidesCustomDataVersion2">
      <go:slidesCustomData xmlns:go="http://customooxmlschemas.google.com/" r:id="rId11" roundtripDataSignature="AMtx7mghqP/VfhMR9weyuvbnihzegCMYP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11" Type="http://customschemas.google.com/relationships/presentationmetadata" Target="metadata"/><Relationship Id="rId10" Type="http://schemas.openxmlformats.org/officeDocument/2006/relationships/slide" Target="slides/slide5.xml"/><Relationship Id="rId9" Type="http://schemas.openxmlformats.org/officeDocument/2006/relationships/slide" Target="slides/slide4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7" name="Google Shape;87;p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4" name="Google Shape;94;p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1" name="Google Shape;101;p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8" name="Google Shape;108;p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7"/>
          <p:cNvSpPr txBox="1"/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7"/>
          <p:cNvSpPr txBox="1"/>
          <p:nvPr>
            <p:ph idx="1"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14" name="Google Shape;14;p7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7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7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6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6"/>
          <p:cNvSpPr txBox="1"/>
          <p:nvPr>
            <p:ph idx="1" type="body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16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6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6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7"/>
          <p:cNvSpPr txBox="1"/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7"/>
          <p:cNvSpPr txBox="1"/>
          <p:nvPr>
            <p:ph idx="1" type="body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17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7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17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8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8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0" name="Google Shape;20;p8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8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8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9"/>
          <p:cNvSpPr txBox="1"/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b="1" sz="4000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9"/>
          <p:cNvSpPr txBox="1"/>
          <p:nvPr>
            <p:ph idx="1" type="body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26" name="Google Shape;26;p9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9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9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10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10"/>
          <p:cNvSpPr txBox="1"/>
          <p:nvPr>
            <p:ph idx="1" type="body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32" name="Google Shape;32;p10"/>
          <p:cNvSpPr txBox="1"/>
          <p:nvPr>
            <p:ph idx="2" type="body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33" name="Google Shape;33;p10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10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10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11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11"/>
          <p:cNvSpPr txBox="1"/>
          <p:nvPr>
            <p:ph idx="1" type="body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39" name="Google Shape;39;p11"/>
          <p:cNvSpPr txBox="1"/>
          <p:nvPr>
            <p:ph idx="2" type="body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40" name="Google Shape;40;p11"/>
          <p:cNvSpPr txBox="1"/>
          <p:nvPr>
            <p:ph idx="3" type="body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1" name="Google Shape;41;p11"/>
          <p:cNvSpPr txBox="1"/>
          <p:nvPr>
            <p:ph idx="4" type="body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42" name="Google Shape;42;p11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11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11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2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12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12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3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13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13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4"/>
          <p:cNvSpPr txBox="1"/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14"/>
          <p:cNvSpPr txBox="1"/>
          <p:nvPr>
            <p:ph idx="1" type="body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indent="-381000" lvl="2" marL="1371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indent="-355600" lvl="4" marL="22860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indent="-355600" lvl="5" marL="27432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57" name="Google Shape;57;p14"/>
          <p:cNvSpPr txBox="1"/>
          <p:nvPr>
            <p:ph idx="2" type="body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58" name="Google Shape;58;p14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14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4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5"/>
          <p:cNvSpPr txBox="1"/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5"/>
          <p:cNvSpPr/>
          <p:nvPr>
            <p:ph idx="2" type="pic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5"/>
          <p:cNvSpPr txBox="1"/>
          <p:nvPr>
            <p:ph idx="1" type="body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65" name="Google Shape;65;p15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5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5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6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6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6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6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6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3.jpg"/><Relationship Id="rId4" Type="http://schemas.openxmlformats.org/officeDocument/2006/relationships/image" Target="../media/image2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3.jpg"/><Relationship Id="rId4" Type="http://schemas.openxmlformats.org/officeDocument/2006/relationships/image" Target="../media/image4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3.jpg"/><Relationship Id="rId4" Type="http://schemas.openxmlformats.org/officeDocument/2006/relationships/image" Target="../media/image6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7.2Baptism1.jpg" id="84" name="Google Shape;84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7.2Baptism2.jpg" id="89" name="Google Shape;89;p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90" name="Google Shape;90;p2"/>
          <p:cNvSpPr txBox="1"/>
          <p:nvPr/>
        </p:nvSpPr>
        <p:spPr>
          <a:xfrm>
            <a:off x="736600" y="1842351"/>
            <a:ext cx="7899300" cy="1493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3600" u="none" cap="none" strike="noStrike">
              <a:solidFill>
                <a:srgbClr val="40404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55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Romans 6:4 </a:t>
            </a:r>
            <a:endParaRPr b="1" i="0" sz="5500" u="none" cap="none" strike="noStrike">
              <a:solidFill>
                <a:srgbClr val="3F3F3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LG Core Verse.ai" id="91" name="Google Shape;91;p2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672167" y="297025"/>
            <a:ext cx="5669024" cy="152413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7.2Baptism2.jpg" id="96" name="Google Shape;96;p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97" name="Google Shape;97;p3"/>
          <p:cNvSpPr txBox="1"/>
          <p:nvPr/>
        </p:nvSpPr>
        <p:spPr>
          <a:xfrm>
            <a:off x="1117600" y="2383827"/>
            <a:ext cx="6960962" cy="378565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6000" u="none" cap="none" strike="noStrike">
                <a:solidFill>
                  <a:srgbClr val="404040"/>
                </a:solidFill>
                <a:latin typeface="Calibri"/>
                <a:ea typeface="Calibri"/>
                <a:cs typeface="Calibri"/>
                <a:sym typeface="Calibri"/>
              </a:rPr>
              <a:t>I AM NOT SAVED UNTIL I GET BAPTIZED. 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60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Misconception BW.ai" id="98" name="Google Shape;98;p3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646847" y="600789"/>
            <a:ext cx="7781037" cy="135762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7.2Baptism2.jpg" id="103" name="Google Shape;103;p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04" name="Google Shape;104;p4"/>
          <p:cNvSpPr txBox="1"/>
          <p:nvPr/>
        </p:nvSpPr>
        <p:spPr>
          <a:xfrm>
            <a:off x="660400" y="2455684"/>
            <a:ext cx="7924800" cy="30469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4800" u="none" cap="none" strike="noStrike">
                <a:solidFill>
                  <a:srgbClr val="404040"/>
                </a:solidFill>
                <a:latin typeface="Calibri"/>
                <a:ea typeface="Calibri"/>
                <a:cs typeface="Calibri"/>
                <a:sym typeface="Calibri"/>
              </a:rPr>
              <a:t>WHILE BAPTISM IS A STEP OF OBEDIENCE, WE ARE SAVED BY GRACE THROUGH FAITH, NOT BY WORKS. </a:t>
            </a:r>
            <a:endParaRPr b="0" i="0" sz="4800" u="none" cap="none" strike="noStrike">
              <a:solidFill>
                <a:srgbClr val="40404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Illumination BW.ai" id="105" name="Google Shape;105;p4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668023" y="555454"/>
            <a:ext cx="7854135" cy="137038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7.2Baptism2.jpg" id="110" name="Google Shape;110;p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11" name="Google Shape;111;p5"/>
          <p:cNvSpPr txBox="1"/>
          <p:nvPr/>
        </p:nvSpPr>
        <p:spPr>
          <a:xfrm>
            <a:off x="647700" y="391889"/>
            <a:ext cx="7924800" cy="526298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6000" u="none" cap="none" strike="noStrike">
                <a:solidFill>
                  <a:srgbClr val="404040"/>
                </a:solidFill>
                <a:latin typeface="Calibri"/>
                <a:ea typeface="Calibri"/>
                <a:cs typeface="Calibri"/>
                <a:sym typeface="Calibri"/>
              </a:rPr>
              <a:t>TEMPLATE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6000" u="none" cap="none" strike="noStrike">
              <a:solidFill>
                <a:srgbClr val="40404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600" u="none" cap="none" strike="noStrike">
                <a:solidFill>
                  <a:srgbClr val="404040"/>
                </a:solidFill>
                <a:latin typeface="Calibri"/>
                <a:ea typeface="Calibri"/>
                <a:cs typeface="Calibri"/>
                <a:sym typeface="Calibri"/>
              </a:rPr>
              <a:t>•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rgbClr val="40404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>
                <a:solidFill>
                  <a:srgbClr val="404040"/>
                </a:solidFill>
                <a:latin typeface="Calibri"/>
                <a:ea typeface="Calibri"/>
                <a:cs typeface="Calibri"/>
                <a:sym typeface="Calibri"/>
              </a:rPr>
              <a:t>•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rgbClr val="40404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>
                <a:solidFill>
                  <a:srgbClr val="404040"/>
                </a:solidFill>
                <a:latin typeface="Calibri"/>
                <a:ea typeface="Calibri"/>
                <a:cs typeface="Calibri"/>
                <a:sym typeface="Calibri"/>
              </a:rPr>
              <a:t>•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2016-02-22T20:02:15Z</dcterms:created>
  <dc:creator>Awana Employee</dc:creator>
</cp:coreProperties>
</file>