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it+xA3FlB+2dkXTnjTUT7CnJX0M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7.3Celebration1.jpg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7.3Celebration2.jpg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"/>
          <p:cNvSpPr txBox="1"/>
          <p:nvPr/>
        </p:nvSpPr>
        <p:spPr>
          <a:xfrm>
            <a:off x="736600" y="2014703"/>
            <a:ext cx="78993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Luke 15:31-32 </a:t>
            </a:r>
            <a:endParaRPr b="1" i="0" sz="55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.ai" id="91" name="Google Shape;9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297025"/>
            <a:ext cx="5669024" cy="15241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7.3Celebration2.jpg" id="96" name="Google Shape;9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3"/>
          <p:cNvSpPr txBox="1"/>
          <p:nvPr/>
        </p:nvSpPr>
        <p:spPr>
          <a:xfrm>
            <a:off x="1117600" y="2247058"/>
            <a:ext cx="6960962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CHURCH IS AN OVERLY SERIOUS AND FORMAL PLACE.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Misconception BW.ai" id="98" name="Google Shape;9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6847" y="600789"/>
            <a:ext cx="7781037" cy="13576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7.3Celebration2.jpg" id="103" name="Google Shape;10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4"/>
          <p:cNvSpPr txBox="1"/>
          <p:nvPr/>
        </p:nvSpPr>
        <p:spPr>
          <a:xfrm>
            <a:off x="624712" y="2201689"/>
            <a:ext cx="7924800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CHURCH SHOULD BE A PLACE FULL OF JOY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AND HOPE. </a:t>
            </a:r>
            <a:endParaRPr b="0" i="0" sz="6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llumination BW.ai" id="105" name="Google Shape;10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8023" y="555454"/>
            <a:ext cx="7854135" cy="13703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7.3Celebration2.jpg" id="110" name="Google Shape;11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