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hY90BwblYiJlRC+aH1x0k/0E65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1Jerusalem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1Jerusalem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812800" y="2038147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Matthew 22:37-39 </a:t>
            </a:r>
            <a:endParaRPr b="1" i="0" sz="55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1Jerusalem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247058"/>
            <a:ext cx="6960962" cy="4339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MISSIONS MEANS I SERVE PEOPLE ON THE OTHER SIDE OF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THE WORLD.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1Jerusalem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526022"/>
            <a:ext cx="7924800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MISSIONS MEANS I SERVE PEOPLE ON THE OTHER SIDE OF THE STREET. </a:t>
            </a:r>
            <a:endParaRPr b="0" i="0" sz="54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1Jerusalem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