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1" roundtripDataSignature="AMtx7mguek3CM2BkNhG/BE+/OGpLqXWjg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0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1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Relationship Id="rId4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jpg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8.2JudeaSamaria1.jpg"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8.2JudeaSamaria2.jpg" id="89" name="Google Shape;8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2"/>
          <p:cNvSpPr txBox="1"/>
          <p:nvPr/>
        </p:nvSpPr>
        <p:spPr>
          <a:xfrm>
            <a:off x="736600" y="2165147"/>
            <a:ext cx="7899300" cy="164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2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5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Acts 10:34-35 </a:t>
            </a:r>
            <a:endParaRPr b="1" i="0" sz="55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G Core Verse.ai" id="91" name="Google Shape;91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72167" y="313827"/>
            <a:ext cx="5685366" cy="15285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8.2JudeaSamaria2.jpg" id="96" name="Google Shape;96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3"/>
          <p:cNvSpPr txBox="1"/>
          <p:nvPr/>
        </p:nvSpPr>
        <p:spPr>
          <a:xfrm>
            <a:off x="1117600" y="2247058"/>
            <a:ext cx="6960962" cy="37856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I CAN’T RELATE TO PEOPLE OUTSIDE OF MY REGULAR CIRCLE.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Misconception.ai" id="98" name="Google Shape;98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38439" y="526449"/>
            <a:ext cx="7140123" cy="124580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8.2JudeaSamaria2.jpg" id="103" name="Google Shape;103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4"/>
          <p:cNvSpPr txBox="1"/>
          <p:nvPr/>
        </p:nvSpPr>
        <p:spPr>
          <a:xfrm>
            <a:off x="660400" y="2475222"/>
            <a:ext cx="7924800" cy="1938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THE GOSPEL IS FOR ALL PEOPLE EVERYWHERE. </a:t>
            </a:r>
            <a:endParaRPr b="0" i="0" sz="60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llumination.ai" id="105" name="Google Shape;105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79500" y="526449"/>
            <a:ext cx="7048500" cy="122981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8.2JudeaSamaria2.jpg" id="110" name="Google Shape;110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5"/>
          <p:cNvSpPr txBox="1"/>
          <p:nvPr/>
        </p:nvSpPr>
        <p:spPr>
          <a:xfrm>
            <a:off x="647700" y="391889"/>
            <a:ext cx="7924800" cy="5262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TEMPLATE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2016-02-22T20:02:15Z</dcterms:created>
  <dc:creator>Awana Employee</dc:creator>
</cp:coreProperties>
</file>