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BmEcN54hAGsnt6tC4w6YAmEZw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3UttermostParts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3UttermostParts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241347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Acts 1:8 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3UttermostParts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399458"/>
            <a:ext cx="6960962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CAN’T HAVE THAT BIG OF AN IMPACT ON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THE WORLD.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3UttermostParts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246622"/>
            <a:ext cx="7924800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YOU HEARD ABOUT CHRIST BECAUSE A HANDFUL OF PEOPLE FAITHFULLY SHARED THE GOSPEL. </a:t>
            </a:r>
            <a:endParaRPr b="0" i="0" sz="54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3UttermostParts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