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hS1LF0sahsvODPaY3hM9NEHkJZ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4Missions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4Missions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1885747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Matthew 28:19-20 </a:t>
            </a:r>
            <a:endParaRPr b="1" i="0" sz="55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4Missions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247058"/>
            <a:ext cx="6960962" cy="4339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 CAN LIVE A SAFE AND COMFORTABLE LIFE WHILE STILL BEING A DISCIPLE OF JESUS.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4Missions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221222"/>
            <a:ext cx="7924800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GOD HAS CALLED US TO MOVE BEYOND OUR COMFORT ZONE TO GO AND MAKE DISCIPLES. </a:t>
            </a:r>
            <a:endParaRPr b="0" i="0" sz="54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4Missions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