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Zilla Slab SemiBold"/>
      <p:bold r:id="rId21"/>
    </p:embeddedFont>
    <p:embeddedFont>
      <p:font typeface="Montserrat Medium"/>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ontserratMedium-regular.fntdata"/><Relationship Id="rId21" Type="http://schemas.openxmlformats.org/officeDocument/2006/relationships/font" Target="fonts/ZillaSlabSemiBold-bold.fntdata"/><Relationship Id="rId24" Type="http://schemas.openxmlformats.org/officeDocument/2006/relationships/font" Target="fonts/MontserratMedium-italic.fntdata"/><Relationship Id="rId23" Type="http://schemas.openxmlformats.org/officeDocument/2006/relationships/font" Target="fonts/MontserratMedium-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MontserratMedium-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53d0538a4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53d0538a4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580d4b8c6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580d4b8c6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580d4b8c6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580d4b8c6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617718500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617718500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53d0538a4b_0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53d0538a4b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53d0538a4b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53d0538a4b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53d0538a4b_0_5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53d0538a4b_0_5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53d0538a4b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53d0538a4b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53d0538a4b_0_4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53d0538a4b_0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5e01b5f38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5e01b5f38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5e01b5f38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5e01b5f38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53d0538a4b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53d0538a4b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53d0538a4b_0_4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53d0538a4b_0_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53d0538a4b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53d0538a4b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53d0538a4b_0_4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53d0538a4b_0_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grpSp>
        <p:nvGrpSpPr>
          <p:cNvPr id="54" name="Google Shape;54;p13"/>
          <p:cNvGrpSpPr/>
          <p:nvPr/>
        </p:nvGrpSpPr>
        <p:grpSpPr>
          <a:xfrm>
            <a:off x="2843091" y="2151288"/>
            <a:ext cx="3457819" cy="700091"/>
            <a:chOff x="3164950" y="1944506"/>
            <a:chExt cx="2773800" cy="561600"/>
          </a:xfrm>
        </p:grpSpPr>
        <p:sp>
          <p:nvSpPr>
            <p:cNvPr id="55" name="Google Shape;55;p13"/>
            <p:cNvSpPr/>
            <p:nvPr/>
          </p:nvSpPr>
          <p:spPr>
            <a:xfrm>
              <a:off x="3164950" y="1944506"/>
              <a:ext cx="2773800" cy="561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 name="Google Shape;56;p13"/>
            <p:cNvSpPr txBox="1"/>
            <p:nvPr/>
          </p:nvSpPr>
          <p:spPr>
            <a:xfrm>
              <a:off x="3164950" y="2075616"/>
              <a:ext cx="2773800" cy="29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rgbClr val="A8ACAB"/>
                  </a:solidFill>
                  <a:latin typeface="Zilla Slab SemiBold"/>
                  <a:ea typeface="Zilla Slab SemiBold"/>
                  <a:cs typeface="Zilla Slab SemiBold"/>
                  <a:sym typeface="Zilla Slab SemiBold"/>
                </a:rPr>
                <a:t>I D E N T I T Y</a:t>
              </a:r>
              <a:endParaRPr sz="2900">
                <a:solidFill>
                  <a:srgbClr val="A8ACAB"/>
                </a:solidFill>
                <a:latin typeface="Zilla Slab SemiBold"/>
                <a:ea typeface="Zilla Slab SemiBold"/>
                <a:cs typeface="Zilla Slab SemiBold"/>
                <a:sym typeface="Zilla Slab SemiBold"/>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22"/>
          <p:cNvPicPr preferRelativeResize="0"/>
          <p:nvPr/>
        </p:nvPicPr>
        <p:blipFill rotWithShape="1">
          <a:blip r:embed="rId3">
            <a:alphaModFix/>
          </a:blip>
          <a:srcRect b="7886" l="21102" r="28701" t="38503"/>
          <a:stretch/>
        </p:blipFill>
        <p:spPr>
          <a:xfrm>
            <a:off x="0" y="0"/>
            <a:ext cx="9144001" cy="1346100"/>
          </a:xfrm>
          <a:prstGeom prst="rect">
            <a:avLst/>
          </a:prstGeom>
          <a:noFill/>
          <a:ln>
            <a:noFill/>
          </a:ln>
        </p:spPr>
      </p:pic>
      <p:sp>
        <p:nvSpPr>
          <p:cNvPr id="120" name="Google Shape;120;p22"/>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TABERNACLE</a:t>
            </a:r>
            <a:endParaRPr sz="3600">
              <a:solidFill>
                <a:schemeClr val="lt1"/>
              </a:solidFill>
              <a:latin typeface="Zilla Slab SemiBold"/>
              <a:ea typeface="Zilla Slab SemiBold"/>
              <a:cs typeface="Zilla Slab SemiBold"/>
              <a:sym typeface="Zilla Slab SemiBold"/>
            </a:endParaRPr>
          </a:p>
        </p:txBody>
      </p:sp>
      <p:sp>
        <p:nvSpPr>
          <p:cNvPr id="121" name="Google Shape;121;p22"/>
          <p:cNvSpPr txBox="1"/>
          <p:nvPr/>
        </p:nvSpPr>
        <p:spPr>
          <a:xfrm>
            <a:off x="930625" y="1285375"/>
            <a:ext cx="7560000" cy="3013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Portable worship center (tent), often called “the Tent of Meeting,” commanded by God to Moses with specific instructions. The cloud by day and pillar of fire by night over the tabernacle guided the movements of the Israelites during the exodus. It was in use until Solomon constructed the Temple.</a:t>
            </a:r>
            <a:endParaRPr sz="26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3"/>
          <p:cNvPicPr preferRelativeResize="0"/>
          <p:nvPr/>
        </p:nvPicPr>
        <p:blipFill rotWithShape="1">
          <a:blip r:embed="rId3">
            <a:alphaModFix/>
          </a:blip>
          <a:srcRect b="7886" l="21102" r="28701" t="38503"/>
          <a:stretch/>
        </p:blipFill>
        <p:spPr>
          <a:xfrm>
            <a:off x="0" y="0"/>
            <a:ext cx="9144001" cy="1346100"/>
          </a:xfrm>
          <a:prstGeom prst="rect">
            <a:avLst/>
          </a:prstGeom>
          <a:noFill/>
          <a:ln>
            <a:noFill/>
          </a:ln>
        </p:spPr>
      </p:pic>
      <p:sp>
        <p:nvSpPr>
          <p:cNvPr id="127" name="Google Shape;127;p23"/>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SIN OF OMISSION</a:t>
            </a:r>
            <a:endParaRPr sz="3600">
              <a:solidFill>
                <a:schemeClr val="lt1"/>
              </a:solidFill>
              <a:latin typeface="Zilla Slab SemiBold"/>
              <a:ea typeface="Zilla Slab SemiBold"/>
              <a:cs typeface="Zilla Slab SemiBold"/>
              <a:sym typeface="Zilla Slab SemiBold"/>
            </a:endParaRPr>
          </a:p>
        </p:txBody>
      </p:sp>
      <p:sp>
        <p:nvSpPr>
          <p:cNvPr id="128" name="Google Shape;128;p23"/>
          <p:cNvSpPr txBox="1"/>
          <p:nvPr/>
        </p:nvSpPr>
        <p:spPr>
          <a:xfrm>
            <a:off x="792000" y="1692675"/>
            <a:ext cx="7560000" cy="2180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A failure to obey God’s law or known duty.</a:t>
            </a:r>
            <a:endParaRPr sz="26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6FA"/>
        </a:solidFill>
      </p:bgPr>
    </p:bg>
    <p:spTree>
      <p:nvGrpSpPr>
        <p:cNvPr id="136" name="Shape 136"/>
        <p:cNvGrpSpPr/>
        <p:nvPr/>
      </p:nvGrpSpPr>
      <p:grpSpPr>
        <a:xfrm>
          <a:off x="0" y="0"/>
          <a:ext cx="0" cy="0"/>
          <a:chOff x="0" y="0"/>
          <a:chExt cx="0" cy="0"/>
        </a:xfrm>
      </p:grpSpPr>
      <p:sp>
        <p:nvSpPr>
          <p:cNvPr id="137" name="Google Shape;137;p25"/>
          <p:cNvSpPr/>
          <p:nvPr/>
        </p:nvSpPr>
        <p:spPr>
          <a:xfrm>
            <a:off x="0" y="0"/>
            <a:ext cx="890400" cy="5143500"/>
          </a:xfrm>
          <a:prstGeom prst="rect">
            <a:avLst/>
          </a:prstGeom>
          <a:solidFill>
            <a:srgbClr val="A694C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8" name="Google Shape;138;p25"/>
          <p:cNvSpPr txBox="1"/>
          <p:nvPr/>
        </p:nvSpPr>
        <p:spPr>
          <a:xfrm rot="-5400000">
            <a:off x="-2145375" y="2136150"/>
            <a:ext cx="5146500" cy="86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chemeClr val="lt1"/>
                </a:solidFill>
                <a:latin typeface="Zilla Slab SemiBold"/>
                <a:ea typeface="Zilla Slab SemiBold"/>
                <a:cs typeface="Zilla Slab SemiBold"/>
                <a:sym typeface="Zilla Slab SemiBold"/>
              </a:rPr>
              <a:t>I D E N T I T Y</a:t>
            </a:r>
            <a:endParaRPr sz="1800">
              <a:solidFill>
                <a:schemeClr val="dk2"/>
              </a:solidFill>
            </a:endParaRPr>
          </a:p>
        </p:txBody>
      </p:sp>
      <p:sp>
        <p:nvSpPr>
          <p:cNvPr id="139" name="Google Shape;139;p25"/>
          <p:cNvSpPr txBox="1"/>
          <p:nvPr/>
        </p:nvSpPr>
        <p:spPr>
          <a:xfrm>
            <a:off x="1590625" y="591900"/>
            <a:ext cx="6882300" cy="395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800">
                <a:solidFill>
                  <a:srgbClr val="000000"/>
                </a:solidFill>
                <a:latin typeface="Montserrat Medium"/>
                <a:ea typeface="Montserrat Medium"/>
                <a:cs typeface="Montserrat Medium"/>
                <a:sym typeface="Montserrat Medium"/>
              </a:rPr>
              <a:t>Here’s a place to share something longer such as a quote, a statement or paragraph.</a:t>
            </a:r>
            <a:endParaRPr sz="2800">
              <a:solidFill>
                <a:srgbClr val="000000"/>
              </a:solidFill>
              <a:latin typeface="Montserrat Medium"/>
              <a:ea typeface="Montserrat Medium"/>
              <a:cs typeface="Montserrat Medium"/>
              <a:sym typeface="Montserrat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26"/>
          <p:cNvPicPr preferRelativeResize="0"/>
          <p:nvPr/>
        </p:nvPicPr>
        <p:blipFill rotWithShape="1">
          <a:blip r:embed="rId3">
            <a:alphaModFix/>
          </a:blip>
          <a:srcRect b="7886" l="21102" r="28701" t="38503"/>
          <a:stretch/>
        </p:blipFill>
        <p:spPr>
          <a:xfrm>
            <a:off x="0" y="0"/>
            <a:ext cx="9144001" cy="1346100"/>
          </a:xfrm>
          <a:prstGeom prst="rect">
            <a:avLst/>
          </a:prstGeom>
          <a:noFill/>
          <a:ln>
            <a:noFill/>
          </a:ln>
        </p:spPr>
      </p:pic>
      <p:sp>
        <p:nvSpPr>
          <p:cNvPr id="145" name="Google Shape;145;p26"/>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OPTIONAL SLIDE TEMPLATE</a:t>
            </a:r>
            <a:endParaRPr sz="3600">
              <a:solidFill>
                <a:schemeClr val="lt1"/>
              </a:solidFill>
              <a:latin typeface="Zilla Slab SemiBold"/>
              <a:ea typeface="Zilla Slab SemiBold"/>
              <a:cs typeface="Zilla Slab SemiBold"/>
              <a:sym typeface="Zilla Slab SemiBold"/>
            </a:endParaRPr>
          </a:p>
        </p:txBody>
      </p:sp>
      <p:sp>
        <p:nvSpPr>
          <p:cNvPr id="146" name="Google Shape;146;p26"/>
          <p:cNvSpPr txBox="1"/>
          <p:nvPr/>
        </p:nvSpPr>
        <p:spPr>
          <a:xfrm>
            <a:off x="429413"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Text goes here, but font doesn’t change.</a:t>
            </a:r>
            <a:endParaRPr sz="2000">
              <a:solidFill>
                <a:schemeClr val="dk1"/>
              </a:solidFill>
              <a:latin typeface="Montserrat Medium"/>
              <a:ea typeface="Montserrat Medium"/>
              <a:cs typeface="Montserrat Medium"/>
              <a:sym typeface="Montserrat Medium"/>
            </a:endParaRPr>
          </a:p>
        </p:txBody>
      </p:sp>
      <p:sp>
        <p:nvSpPr>
          <p:cNvPr id="147" name="Google Shape;147;p26"/>
          <p:cNvSpPr txBox="1"/>
          <p:nvPr/>
        </p:nvSpPr>
        <p:spPr>
          <a:xfrm>
            <a:off x="3254100"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Insert second of three statements here.</a:t>
            </a:r>
            <a:endParaRPr sz="2000">
              <a:solidFill>
                <a:schemeClr val="dk1"/>
              </a:solidFill>
              <a:latin typeface="Montserrat Medium"/>
              <a:ea typeface="Montserrat Medium"/>
              <a:cs typeface="Montserrat Medium"/>
              <a:sym typeface="Montserrat Medium"/>
            </a:endParaRPr>
          </a:p>
        </p:txBody>
      </p:sp>
      <p:sp>
        <p:nvSpPr>
          <p:cNvPr id="148" name="Google Shape;148;p26"/>
          <p:cNvSpPr txBox="1"/>
          <p:nvPr/>
        </p:nvSpPr>
        <p:spPr>
          <a:xfrm>
            <a:off x="6078788"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Insert third of three statements here.</a:t>
            </a:r>
            <a:endParaRPr sz="2000">
              <a:solidFill>
                <a:schemeClr val="dk1"/>
              </a:solidFill>
              <a:latin typeface="Montserrat Medium"/>
              <a:ea typeface="Montserrat Medium"/>
              <a:cs typeface="Montserrat Medium"/>
              <a:sym typeface="Montserrat Medium"/>
            </a:endParaRPr>
          </a:p>
        </p:txBody>
      </p:sp>
      <p:cxnSp>
        <p:nvCxnSpPr>
          <p:cNvPr id="149" name="Google Shape;149;p26"/>
          <p:cNvCxnSpPr/>
          <p:nvPr/>
        </p:nvCxnSpPr>
        <p:spPr>
          <a:xfrm>
            <a:off x="3081150" y="1238050"/>
            <a:ext cx="0" cy="3468600"/>
          </a:xfrm>
          <a:prstGeom prst="straightConnector1">
            <a:avLst/>
          </a:prstGeom>
          <a:noFill/>
          <a:ln cap="flat" cmpd="sng" w="9525">
            <a:solidFill>
              <a:srgbClr val="A694C7"/>
            </a:solidFill>
            <a:prstDash val="solid"/>
            <a:round/>
            <a:headEnd len="med" w="med" type="none"/>
            <a:tailEnd len="med" w="med" type="none"/>
          </a:ln>
        </p:spPr>
      </p:cxnSp>
      <p:cxnSp>
        <p:nvCxnSpPr>
          <p:cNvPr id="150" name="Google Shape;150;p26"/>
          <p:cNvCxnSpPr/>
          <p:nvPr/>
        </p:nvCxnSpPr>
        <p:spPr>
          <a:xfrm>
            <a:off x="5989225" y="1238050"/>
            <a:ext cx="0" cy="3468600"/>
          </a:xfrm>
          <a:prstGeom prst="straightConnector1">
            <a:avLst/>
          </a:prstGeom>
          <a:noFill/>
          <a:ln cap="flat" cmpd="sng" w="9525">
            <a:solidFill>
              <a:srgbClr val="A694C7"/>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694C7"/>
        </a:solidFill>
      </p:bgPr>
    </p:bg>
    <p:spTree>
      <p:nvGrpSpPr>
        <p:cNvPr id="154" name="Shape 154"/>
        <p:cNvGrpSpPr/>
        <p:nvPr/>
      </p:nvGrpSpPr>
      <p:grpSpPr>
        <a:xfrm>
          <a:off x="0" y="0"/>
          <a:ext cx="0" cy="0"/>
          <a:chOff x="0" y="0"/>
          <a:chExt cx="0" cy="0"/>
        </a:xfrm>
      </p:grpSpPr>
      <p:pic>
        <p:nvPicPr>
          <p:cNvPr id="155" name="Google Shape;155;p27"/>
          <p:cNvPicPr preferRelativeResize="0"/>
          <p:nvPr>
            <p:ph idx="2" type="pic"/>
          </p:nvPr>
        </p:nvPicPr>
        <p:blipFill rotWithShape="1">
          <a:blip r:embed="rId3">
            <a:alphaModFix/>
          </a:blip>
          <a:srcRect b="0" l="21455" r="21450" t="0"/>
          <a:stretch/>
        </p:blipFill>
        <p:spPr>
          <a:xfrm>
            <a:off x="571050" y="556800"/>
            <a:ext cx="3407099" cy="4029899"/>
          </a:xfrm>
          <a:prstGeom prst="rect">
            <a:avLst/>
          </a:prstGeom>
          <a:noFill/>
          <a:ln>
            <a:noFill/>
          </a:ln>
        </p:spPr>
      </p:pic>
      <p:sp>
        <p:nvSpPr>
          <p:cNvPr id="156" name="Google Shape;156;p27"/>
          <p:cNvSpPr txBox="1"/>
          <p:nvPr/>
        </p:nvSpPr>
        <p:spPr>
          <a:xfrm>
            <a:off x="4251925" y="1338075"/>
            <a:ext cx="3758700" cy="328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600">
                <a:solidFill>
                  <a:srgbClr val="FFFFFF"/>
                </a:solidFill>
                <a:latin typeface="Montserrat Medium"/>
                <a:ea typeface="Montserrat Medium"/>
                <a:cs typeface="Montserrat Medium"/>
                <a:sym typeface="Montserrat Medium"/>
              </a:rPr>
              <a:t>The photo to the left is a placeholder. </a:t>
            </a:r>
            <a:r>
              <a:rPr lang="en" sz="2600">
                <a:solidFill>
                  <a:srgbClr val="FFFFFF"/>
                </a:solidFill>
                <a:latin typeface="Montserrat Medium"/>
                <a:ea typeface="Montserrat Medium"/>
                <a:cs typeface="Montserrat Medium"/>
                <a:sym typeface="Montserrat Medium"/>
              </a:rPr>
              <a:t>You can replace the photo on the side and add your text here.</a:t>
            </a:r>
            <a:endParaRPr sz="2600">
              <a:solidFill>
                <a:srgbClr val="FFFFFF"/>
              </a:solidFill>
              <a:latin typeface="Montserrat Medium"/>
              <a:ea typeface="Montserrat Medium"/>
              <a:cs typeface="Montserrat Medium"/>
              <a:sym typeface="Montserrat Medium"/>
            </a:endParaRPr>
          </a:p>
        </p:txBody>
      </p:sp>
      <p:sp>
        <p:nvSpPr>
          <p:cNvPr id="157" name="Google Shape;157;p27"/>
          <p:cNvSpPr txBox="1"/>
          <p:nvPr/>
        </p:nvSpPr>
        <p:spPr>
          <a:xfrm>
            <a:off x="4238875" y="234675"/>
            <a:ext cx="3784800" cy="55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rgbClr val="FFFFFF"/>
                </a:solidFill>
                <a:latin typeface="Zilla Slab SemiBold"/>
                <a:ea typeface="Zilla Slab SemiBold"/>
                <a:cs typeface="Zilla Slab SemiBold"/>
                <a:sym typeface="Zilla Slab SemiBold"/>
              </a:rPr>
              <a:t>(Optional slide template)</a:t>
            </a:r>
            <a:endParaRPr sz="2600">
              <a:solidFill>
                <a:srgbClr val="FFFFFF"/>
              </a:solidFill>
              <a:latin typeface="Zilla Slab SemiBold"/>
              <a:ea typeface="Zilla Slab SemiBold"/>
              <a:cs typeface="Zilla Slab SemiBold"/>
              <a:sym typeface="Zilla Slab SemiBold"/>
            </a:endParaRPr>
          </a:p>
          <a:p>
            <a:pPr indent="0" lvl="0" marL="0" rtl="0" algn="l">
              <a:spcBef>
                <a:spcPts val="0"/>
              </a:spcBef>
              <a:spcAft>
                <a:spcPts val="0"/>
              </a:spcAft>
              <a:buNone/>
            </a:pPr>
            <a:r>
              <a:rPr lang="en" sz="2600">
                <a:solidFill>
                  <a:srgbClr val="FFFFFF"/>
                </a:solidFill>
                <a:latin typeface="Zilla Slab SemiBold"/>
                <a:ea typeface="Zilla Slab SemiBold"/>
                <a:cs typeface="Zilla Slab SemiBold"/>
                <a:sym typeface="Zilla Slab SemiBold"/>
              </a:rPr>
              <a:t>PHOTO CAPTION HERE</a:t>
            </a:r>
            <a:endParaRPr sz="2600">
              <a:solidFill>
                <a:srgbClr val="FFFFFF"/>
              </a:solidFill>
              <a:latin typeface="Zilla Slab SemiBold"/>
              <a:ea typeface="Zilla Slab SemiBold"/>
              <a:cs typeface="Zilla Slab SemiBold"/>
              <a:sym typeface="Zilla Slab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0"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b="4728" l="1365" r="-326" t="3637"/>
          <a:stretch/>
        </p:blipFill>
        <p:spPr>
          <a:xfrm>
            <a:off x="0" y="0"/>
            <a:ext cx="9144003" cy="5143501"/>
          </a:xfrm>
          <a:prstGeom prst="rect">
            <a:avLst/>
          </a:prstGeom>
          <a:noFill/>
          <a:ln>
            <a:noFill/>
          </a:ln>
        </p:spPr>
      </p:pic>
      <p:sp>
        <p:nvSpPr>
          <p:cNvPr id="62" name="Google Shape;62;p14"/>
          <p:cNvSpPr txBox="1"/>
          <p:nvPr/>
        </p:nvSpPr>
        <p:spPr>
          <a:xfrm>
            <a:off x="5387750" y="579650"/>
            <a:ext cx="3018300" cy="158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dk1"/>
                </a:solidFill>
                <a:latin typeface="Zilla Slab SemiBold"/>
                <a:ea typeface="Zilla Slab SemiBold"/>
                <a:cs typeface="Zilla Slab SemiBold"/>
                <a:sym typeface="Zilla Slab SemiBold"/>
              </a:rPr>
              <a:t>LESSON 3.1</a:t>
            </a:r>
            <a:br>
              <a:rPr lang="en" sz="2600">
                <a:solidFill>
                  <a:schemeClr val="dk1"/>
                </a:solidFill>
                <a:latin typeface="Zilla Slab SemiBold"/>
                <a:ea typeface="Zilla Slab SemiBold"/>
                <a:cs typeface="Zilla Slab SemiBold"/>
                <a:sym typeface="Zilla Slab SemiBold"/>
              </a:rPr>
            </a:br>
            <a:r>
              <a:rPr lang="en" sz="2600">
                <a:solidFill>
                  <a:schemeClr val="dk1"/>
                </a:solidFill>
                <a:latin typeface="Zilla Slab SemiBold"/>
                <a:ea typeface="Zilla Slab SemiBold"/>
                <a:cs typeface="Zilla Slab SemiBold"/>
                <a:sym typeface="Zilla Slab SemiBold"/>
              </a:rPr>
              <a:t>SOLOMON</a:t>
            </a:r>
            <a:endParaRPr sz="2600">
              <a:solidFill>
                <a:schemeClr val="dk1"/>
              </a:solidFill>
              <a:latin typeface="Zilla Slab SemiBold"/>
              <a:ea typeface="Zilla Slab SemiBold"/>
              <a:cs typeface="Zilla Slab SemiBold"/>
              <a:sym typeface="Zilla Slab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6FA"/>
        </a:solidFill>
      </p:bgPr>
    </p:bg>
    <p:spTree>
      <p:nvGrpSpPr>
        <p:cNvPr id="66" name="Shape 66"/>
        <p:cNvGrpSpPr/>
        <p:nvPr/>
      </p:nvGrpSpPr>
      <p:grpSpPr>
        <a:xfrm>
          <a:off x="0" y="0"/>
          <a:ext cx="0" cy="0"/>
          <a:chOff x="0" y="0"/>
          <a:chExt cx="0" cy="0"/>
        </a:xfrm>
      </p:grpSpPr>
      <p:sp>
        <p:nvSpPr>
          <p:cNvPr id="67" name="Google Shape;67;p15"/>
          <p:cNvSpPr/>
          <p:nvPr/>
        </p:nvSpPr>
        <p:spPr>
          <a:xfrm>
            <a:off x="114450" y="125250"/>
            <a:ext cx="8915100" cy="4893000"/>
          </a:xfrm>
          <a:prstGeom prst="rect">
            <a:avLst/>
          </a:prstGeom>
          <a:noFill/>
          <a:ln cap="flat" cmpd="sng" w="9525">
            <a:solidFill>
              <a:srgbClr val="A694C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 name="Google Shape;68;p15"/>
          <p:cNvSpPr txBox="1"/>
          <p:nvPr>
            <p:ph idx="1" type="body"/>
          </p:nvPr>
        </p:nvSpPr>
        <p:spPr>
          <a:xfrm>
            <a:off x="379400" y="288150"/>
            <a:ext cx="8261700" cy="6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200">
                <a:solidFill>
                  <a:schemeClr val="dk1"/>
                </a:solidFill>
                <a:latin typeface="Zilla Slab SemiBold"/>
                <a:ea typeface="Zilla Slab SemiBold"/>
                <a:cs typeface="Zilla Slab SemiBold"/>
                <a:sym typeface="Zilla Slab SemiBold"/>
              </a:rPr>
              <a:t>M E M O R Y   V E R S E :</a:t>
            </a:r>
            <a:endParaRPr sz="3200">
              <a:solidFill>
                <a:schemeClr val="dk1"/>
              </a:solidFill>
              <a:latin typeface="Zilla Slab SemiBold"/>
              <a:ea typeface="Zilla Slab SemiBold"/>
              <a:cs typeface="Zilla Slab SemiBold"/>
              <a:sym typeface="Zilla Slab SemiBold"/>
            </a:endParaRPr>
          </a:p>
        </p:txBody>
      </p:sp>
      <p:sp>
        <p:nvSpPr>
          <p:cNvPr id="69" name="Google Shape;69;p15"/>
          <p:cNvSpPr txBox="1"/>
          <p:nvPr/>
        </p:nvSpPr>
        <p:spPr>
          <a:xfrm>
            <a:off x="663150" y="968475"/>
            <a:ext cx="7817700" cy="340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“Insert full scripture here.”</a:t>
            </a:r>
            <a:endParaRPr sz="2600">
              <a:solidFill>
                <a:schemeClr val="dk1"/>
              </a:solidFill>
              <a:latin typeface="Montserrat Medium"/>
              <a:ea typeface="Montserrat Medium"/>
              <a:cs typeface="Montserrat Medium"/>
              <a:sym typeface="Montserrat Medium"/>
            </a:endParaRPr>
          </a:p>
        </p:txBody>
      </p:sp>
      <p:sp>
        <p:nvSpPr>
          <p:cNvPr id="70" name="Google Shape;70;p15"/>
          <p:cNvSpPr txBox="1"/>
          <p:nvPr>
            <p:ph idx="4294967295" type="subTitle"/>
          </p:nvPr>
        </p:nvSpPr>
        <p:spPr>
          <a:xfrm>
            <a:off x="441150" y="4377075"/>
            <a:ext cx="8349000" cy="4698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i="1" lang="en" sz="2000">
                <a:solidFill>
                  <a:schemeClr val="dk1"/>
                </a:solidFill>
                <a:latin typeface="Montserrat Medium"/>
                <a:ea typeface="Montserrat Medium"/>
                <a:cs typeface="Montserrat Medium"/>
                <a:sym typeface="Montserrat Medium"/>
              </a:rPr>
              <a:t>Proverbs 1:7*</a:t>
            </a:r>
            <a:endParaRPr i="1" sz="20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6FA"/>
        </a:solidFill>
      </p:bgPr>
    </p:bg>
    <p:spTree>
      <p:nvGrpSpPr>
        <p:cNvPr id="74" name="Shape 74"/>
        <p:cNvGrpSpPr/>
        <p:nvPr/>
      </p:nvGrpSpPr>
      <p:grpSpPr>
        <a:xfrm>
          <a:off x="0" y="0"/>
          <a:ext cx="0" cy="0"/>
          <a:chOff x="0" y="0"/>
          <a:chExt cx="0" cy="0"/>
        </a:xfrm>
      </p:grpSpPr>
      <p:sp>
        <p:nvSpPr>
          <p:cNvPr id="75" name="Google Shape;75;p16"/>
          <p:cNvSpPr/>
          <p:nvPr/>
        </p:nvSpPr>
        <p:spPr>
          <a:xfrm>
            <a:off x="114450" y="125250"/>
            <a:ext cx="8915100" cy="4893000"/>
          </a:xfrm>
          <a:prstGeom prst="rect">
            <a:avLst/>
          </a:prstGeom>
          <a:noFill/>
          <a:ln cap="flat" cmpd="sng" w="9525">
            <a:solidFill>
              <a:srgbClr val="A694C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 name="Google Shape;76;p16"/>
          <p:cNvSpPr txBox="1"/>
          <p:nvPr>
            <p:ph idx="1" type="body"/>
          </p:nvPr>
        </p:nvSpPr>
        <p:spPr>
          <a:xfrm>
            <a:off x="379400" y="288150"/>
            <a:ext cx="8261700" cy="6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200">
                <a:solidFill>
                  <a:schemeClr val="dk1"/>
                </a:solidFill>
                <a:latin typeface="Zilla Slab SemiBold"/>
                <a:ea typeface="Zilla Slab SemiBold"/>
                <a:cs typeface="Zilla Slab SemiBold"/>
                <a:sym typeface="Zilla Slab SemiBold"/>
              </a:rPr>
              <a:t>M E M O R Y   V E R S E :</a:t>
            </a:r>
            <a:endParaRPr sz="3200">
              <a:solidFill>
                <a:schemeClr val="dk1"/>
              </a:solidFill>
              <a:latin typeface="Zilla Slab SemiBold"/>
              <a:ea typeface="Zilla Slab SemiBold"/>
              <a:cs typeface="Zilla Slab SemiBold"/>
              <a:sym typeface="Zilla Slab SemiBold"/>
            </a:endParaRPr>
          </a:p>
        </p:txBody>
      </p:sp>
      <p:sp>
        <p:nvSpPr>
          <p:cNvPr id="77" name="Google Shape;77;p16"/>
          <p:cNvSpPr txBox="1"/>
          <p:nvPr/>
        </p:nvSpPr>
        <p:spPr>
          <a:xfrm>
            <a:off x="663150" y="968475"/>
            <a:ext cx="7817700" cy="340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“Insert full scripture here.”</a:t>
            </a:r>
            <a:endParaRPr sz="2600">
              <a:solidFill>
                <a:schemeClr val="dk1"/>
              </a:solidFill>
              <a:latin typeface="Montserrat Medium"/>
              <a:ea typeface="Montserrat Medium"/>
              <a:cs typeface="Montserrat Medium"/>
              <a:sym typeface="Montserrat Medium"/>
            </a:endParaRPr>
          </a:p>
        </p:txBody>
      </p:sp>
      <p:sp>
        <p:nvSpPr>
          <p:cNvPr id="78" name="Google Shape;78;p16"/>
          <p:cNvSpPr txBox="1"/>
          <p:nvPr>
            <p:ph idx="4294967295" type="subTitle"/>
          </p:nvPr>
        </p:nvSpPr>
        <p:spPr>
          <a:xfrm>
            <a:off x="441150" y="4377075"/>
            <a:ext cx="8349000" cy="4698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i="1" lang="en" sz="2000">
                <a:solidFill>
                  <a:schemeClr val="dk1"/>
                </a:solidFill>
                <a:latin typeface="Montserrat Medium"/>
                <a:ea typeface="Montserrat Medium"/>
                <a:cs typeface="Montserrat Medium"/>
                <a:sym typeface="Montserrat Medium"/>
              </a:rPr>
              <a:t>1 Kings 3:14</a:t>
            </a:r>
            <a:endParaRPr i="1" sz="20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6FA"/>
        </a:solidFill>
      </p:bgPr>
    </p:bg>
    <p:spTree>
      <p:nvGrpSpPr>
        <p:cNvPr id="82" name="Shape 82"/>
        <p:cNvGrpSpPr/>
        <p:nvPr/>
      </p:nvGrpSpPr>
      <p:grpSpPr>
        <a:xfrm>
          <a:off x="0" y="0"/>
          <a:ext cx="0" cy="0"/>
          <a:chOff x="0" y="0"/>
          <a:chExt cx="0" cy="0"/>
        </a:xfrm>
      </p:grpSpPr>
      <p:sp>
        <p:nvSpPr>
          <p:cNvPr id="83" name="Google Shape;83;p17"/>
          <p:cNvSpPr/>
          <p:nvPr/>
        </p:nvSpPr>
        <p:spPr>
          <a:xfrm>
            <a:off x="114450" y="125250"/>
            <a:ext cx="8915100" cy="4893000"/>
          </a:xfrm>
          <a:prstGeom prst="rect">
            <a:avLst/>
          </a:prstGeom>
          <a:noFill/>
          <a:ln cap="flat" cmpd="sng" w="9525">
            <a:solidFill>
              <a:srgbClr val="A694C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 name="Google Shape;84;p17"/>
          <p:cNvSpPr txBox="1"/>
          <p:nvPr>
            <p:ph idx="1" type="body"/>
          </p:nvPr>
        </p:nvSpPr>
        <p:spPr>
          <a:xfrm>
            <a:off x="379400" y="288150"/>
            <a:ext cx="8261700" cy="6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200">
                <a:solidFill>
                  <a:schemeClr val="dk1"/>
                </a:solidFill>
                <a:latin typeface="Zilla Slab SemiBold"/>
                <a:ea typeface="Zilla Slab SemiBold"/>
                <a:cs typeface="Zilla Slab SemiBold"/>
                <a:sym typeface="Zilla Slab SemiBold"/>
              </a:rPr>
              <a:t>M E M O R Y   V E R S E :</a:t>
            </a:r>
            <a:endParaRPr sz="3200">
              <a:solidFill>
                <a:schemeClr val="dk1"/>
              </a:solidFill>
              <a:latin typeface="Zilla Slab SemiBold"/>
              <a:ea typeface="Zilla Slab SemiBold"/>
              <a:cs typeface="Zilla Slab SemiBold"/>
              <a:sym typeface="Zilla Slab SemiBold"/>
            </a:endParaRPr>
          </a:p>
        </p:txBody>
      </p:sp>
      <p:sp>
        <p:nvSpPr>
          <p:cNvPr id="85" name="Google Shape;85;p17"/>
          <p:cNvSpPr txBox="1"/>
          <p:nvPr/>
        </p:nvSpPr>
        <p:spPr>
          <a:xfrm>
            <a:off x="663150" y="968475"/>
            <a:ext cx="7817700" cy="340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“Insert full scripture here.”</a:t>
            </a:r>
            <a:endParaRPr sz="2600">
              <a:solidFill>
                <a:schemeClr val="dk1"/>
              </a:solidFill>
              <a:latin typeface="Montserrat Medium"/>
              <a:ea typeface="Montserrat Medium"/>
              <a:cs typeface="Montserrat Medium"/>
              <a:sym typeface="Montserrat Medium"/>
            </a:endParaRPr>
          </a:p>
        </p:txBody>
      </p:sp>
      <p:sp>
        <p:nvSpPr>
          <p:cNvPr id="86" name="Google Shape;86;p17"/>
          <p:cNvSpPr txBox="1"/>
          <p:nvPr>
            <p:ph idx="4294967295" type="subTitle"/>
          </p:nvPr>
        </p:nvSpPr>
        <p:spPr>
          <a:xfrm>
            <a:off x="441150" y="4377075"/>
            <a:ext cx="8349000" cy="469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i="1" lang="en" sz="2000">
                <a:solidFill>
                  <a:schemeClr val="dk1"/>
                </a:solidFill>
                <a:latin typeface="Montserrat Medium"/>
                <a:ea typeface="Montserrat Medium"/>
                <a:cs typeface="Montserrat Medium"/>
                <a:sym typeface="Montserrat Medium"/>
              </a:rPr>
              <a:t>1 Corinthians 1:30–31</a:t>
            </a:r>
            <a:endParaRPr i="1" sz="2000">
              <a:solidFill>
                <a:schemeClr val="dk1"/>
              </a:solidFill>
              <a:latin typeface="Montserrat Medium"/>
              <a:ea typeface="Montserrat Medium"/>
              <a:cs typeface="Montserrat Medium"/>
              <a:sym typeface="Montserrat Medium"/>
            </a:endParaRPr>
          </a:p>
          <a:p>
            <a:pPr indent="0" lvl="0" marL="0" rtl="0" algn="r">
              <a:spcBef>
                <a:spcPts val="1200"/>
              </a:spcBef>
              <a:spcAft>
                <a:spcPts val="1200"/>
              </a:spcAft>
              <a:buNone/>
            </a:pPr>
            <a:r>
              <a:t/>
            </a:r>
            <a:endParaRPr i="1" sz="20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8"/>
          <p:cNvPicPr preferRelativeResize="0"/>
          <p:nvPr/>
        </p:nvPicPr>
        <p:blipFill rotWithShape="1">
          <a:blip r:embed="rId3">
            <a:alphaModFix/>
          </a:blip>
          <a:srcRect b="7886" l="21102" r="28701" t="38503"/>
          <a:stretch/>
        </p:blipFill>
        <p:spPr>
          <a:xfrm>
            <a:off x="0" y="0"/>
            <a:ext cx="9144001" cy="1346100"/>
          </a:xfrm>
          <a:prstGeom prst="rect">
            <a:avLst/>
          </a:prstGeom>
          <a:noFill/>
          <a:ln>
            <a:noFill/>
          </a:ln>
        </p:spPr>
      </p:pic>
      <p:sp>
        <p:nvSpPr>
          <p:cNvPr id="92" name="Google Shape;92;p18"/>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MISCONCEPTION</a:t>
            </a:r>
            <a:endParaRPr sz="3600">
              <a:solidFill>
                <a:schemeClr val="lt1"/>
              </a:solidFill>
              <a:latin typeface="Zilla Slab SemiBold"/>
              <a:ea typeface="Zilla Slab SemiBold"/>
              <a:cs typeface="Zilla Slab SemiBold"/>
              <a:sym typeface="Zilla Slab SemiBold"/>
            </a:endParaRPr>
          </a:p>
        </p:txBody>
      </p:sp>
      <p:sp>
        <p:nvSpPr>
          <p:cNvPr id="93" name="Google Shape;93;p18"/>
          <p:cNvSpPr txBox="1"/>
          <p:nvPr/>
        </p:nvSpPr>
        <p:spPr>
          <a:xfrm>
            <a:off x="966475" y="1675125"/>
            <a:ext cx="75600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300">
                <a:solidFill>
                  <a:schemeClr val="dk1"/>
                </a:solidFill>
                <a:latin typeface="Montserrat Medium"/>
                <a:ea typeface="Montserrat Medium"/>
                <a:cs typeface="Montserrat Medium"/>
                <a:sym typeface="Montserrat Medium"/>
              </a:rPr>
              <a:t>Some will tell you wisdom comes from age, experience and even wealth. They’ll point to great secular thinkers and invite you to wonder at the incredible things they did. They’ll explain that only a wise person could accomplish those things. But wisdom doesn’t come from anything found on Earth. Anyone who claims to have wisdom apart from God does not speak the truth.</a:t>
            </a:r>
            <a:endParaRPr sz="23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Clr>
                <a:schemeClr val="dk1"/>
              </a:buClr>
              <a:buSzPts val="1100"/>
              <a:buFont typeface="Arial"/>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9"/>
          <p:cNvPicPr preferRelativeResize="0"/>
          <p:nvPr/>
        </p:nvPicPr>
        <p:blipFill rotWithShape="1">
          <a:blip r:embed="rId3">
            <a:alphaModFix/>
          </a:blip>
          <a:srcRect b="7886" l="21102" r="28701" t="38503"/>
          <a:stretch/>
        </p:blipFill>
        <p:spPr>
          <a:xfrm>
            <a:off x="0" y="0"/>
            <a:ext cx="9144001" cy="1346100"/>
          </a:xfrm>
          <a:prstGeom prst="rect">
            <a:avLst/>
          </a:prstGeom>
          <a:noFill/>
          <a:ln>
            <a:noFill/>
          </a:ln>
        </p:spPr>
      </p:pic>
      <p:sp>
        <p:nvSpPr>
          <p:cNvPr id="99" name="Google Shape;99;p19"/>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ILLUMINATION</a:t>
            </a:r>
            <a:endParaRPr sz="3600">
              <a:solidFill>
                <a:schemeClr val="lt1"/>
              </a:solidFill>
              <a:latin typeface="Zilla Slab SemiBold"/>
              <a:ea typeface="Zilla Slab SemiBold"/>
              <a:cs typeface="Zilla Slab SemiBold"/>
              <a:sym typeface="Zilla Slab SemiBold"/>
            </a:endParaRPr>
          </a:p>
        </p:txBody>
      </p:sp>
      <p:sp>
        <p:nvSpPr>
          <p:cNvPr id="100" name="Google Shape;100;p19"/>
          <p:cNvSpPr txBox="1"/>
          <p:nvPr/>
        </p:nvSpPr>
        <p:spPr>
          <a:xfrm>
            <a:off x="564350" y="1346100"/>
            <a:ext cx="7962000" cy="33426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t/>
            </a:r>
            <a:endParaRPr sz="23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Clr>
                <a:schemeClr val="dk1"/>
              </a:buClr>
              <a:buSzPts val="1100"/>
              <a:buFont typeface="Arial"/>
              <a:buNone/>
            </a:pPr>
            <a:r>
              <a:rPr lang="en" sz="2300">
                <a:solidFill>
                  <a:schemeClr val="dk1"/>
                </a:solidFill>
                <a:latin typeface="Montserrat Medium"/>
                <a:ea typeface="Montserrat Medium"/>
                <a:cs typeface="Montserrat Medium"/>
                <a:sym typeface="Montserrat Medium"/>
              </a:rPr>
              <a:t>As King Solomon learned, true wisdom comes from God alone. When we attempt to gain wisdom from other sources, we deceive ourselves. The world’s offer to gain wisdom often looks enticing but leads to folly. God is the only source of wisdom. The more we study His Word and pursue Him with all our hearts, the wiser we will be.</a:t>
            </a:r>
            <a:endParaRPr sz="23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Clr>
                <a:schemeClr val="dk1"/>
              </a:buClr>
              <a:buSzPts val="1100"/>
              <a:buFont typeface="Arial"/>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6FA"/>
        </a:solidFill>
      </p:bgPr>
    </p:bg>
    <p:spTree>
      <p:nvGrpSpPr>
        <p:cNvPr id="104" name="Shape 104"/>
        <p:cNvGrpSpPr/>
        <p:nvPr/>
      </p:nvGrpSpPr>
      <p:grpSpPr>
        <a:xfrm>
          <a:off x="0" y="0"/>
          <a:ext cx="0" cy="0"/>
          <a:chOff x="0" y="0"/>
          <a:chExt cx="0" cy="0"/>
        </a:xfrm>
      </p:grpSpPr>
      <p:sp>
        <p:nvSpPr>
          <p:cNvPr id="105" name="Google Shape;105;p20"/>
          <p:cNvSpPr txBox="1"/>
          <p:nvPr/>
        </p:nvSpPr>
        <p:spPr>
          <a:xfrm>
            <a:off x="1590625" y="591900"/>
            <a:ext cx="6882300" cy="3959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True wisdom comes from God. He gives that wisdom generously to all who ask for it in faith. I will grow in wisdom by studying God’s Word and obeying His commands.</a:t>
            </a:r>
            <a:endParaRPr sz="26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
        <p:nvSpPr>
          <p:cNvPr id="106" name="Google Shape;106;p20"/>
          <p:cNvSpPr/>
          <p:nvPr/>
        </p:nvSpPr>
        <p:spPr>
          <a:xfrm>
            <a:off x="0" y="0"/>
            <a:ext cx="890400" cy="5143500"/>
          </a:xfrm>
          <a:prstGeom prst="rect">
            <a:avLst/>
          </a:prstGeom>
          <a:solidFill>
            <a:srgbClr val="A694C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7" name="Google Shape;107;p20"/>
          <p:cNvSpPr txBox="1"/>
          <p:nvPr/>
        </p:nvSpPr>
        <p:spPr>
          <a:xfrm rot="-5400000">
            <a:off x="-2145375" y="2136150"/>
            <a:ext cx="5146500" cy="86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chemeClr val="lt1"/>
                </a:solidFill>
                <a:latin typeface="Zilla Slab SemiBold"/>
                <a:ea typeface="Zilla Slab SemiBold"/>
                <a:cs typeface="Zilla Slab SemiBold"/>
                <a:sym typeface="Zilla Slab SemiBold"/>
              </a:rPr>
              <a:t>I D E N T I T Y   I N S I G H T</a:t>
            </a:r>
            <a:endParaRPr sz="18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21"/>
          <p:cNvPicPr preferRelativeResize="0"/>
          <p:nvPr/>
        </p:nvPicPr>
        <p:blipFill rotWithShape="1">
          <a:blip r:embed="rId3">
            <a:alphaModFix/>
          </a:blip>
          <a:srcRect b="7886" l="21102" r="28701" t="38503"/>
          <a:stretch/>
        </p:blipFill>
        <p:spPr>
          <a:xfrm>
            <a:off x="0" y="0"/>
            <a:ext cx="9144001" cy="1346100"/>
          </a:xfrm>
          <a:prstGeom prst="rect">
            <a:avLst/>
          </a:prstGeom>
          <a:noFill/>
          <a:ln>
            <a:noFill/>
          </a:ln>
        </p:spPr>
      </p:pic>
      <p:sp>
        <p:nvSpPr>
          <p:cNvPr id="113" name="Google Shape;113;p21"/>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WISDOM</a:t>
            </a:r>
            <a:endParaRPr sz="3600">
              <a:solidFill>
                <a:schemeClr val="lt1"/>
              </a:solidFill>
              <a:latin typeface="Zilla Slab SemiBold"/>
              <a:ea typeface="Zilla Slab SemiBold"/>
              <a:cs typeface="Zilla Slab SemiBold"/>
              <a:sym typeface="Zilla Slab SemiBold"/>
            </a:endParaRPr>
          </a:p>
        </p:txBody>
      </p:sp>
      <p:sp>
        <p:nvSpPr>
          <p:cNvPr id="114" name="Google Shape;114;p21"/>
          <p:cNvSpPr txBox="1"/>
          <p:nvPr/>
        </p:nvSpPr>
        <p:spPr>
          <a:xfrm>
            <a:off x="416550" y="1346100"/>
            <a:ext cx="83109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Knowledge guided by understanding; godly wisdom, especially, understands the character of and reverence for God.</a:t>
            </a:r>
            <a:endParaRPr sz="26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