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Zilla Slab SemiBold"/>
      <p:bold r:id="rId21"/>
    </p:embeddedFont>
    <p:embeddedFont>
      <p:font typeface="Montserrat Medium"/>
      <p:regular r:id="rId22"/>
      <p:bold r:id="rId23"/>
      <p:italic r:id="rId24"/>
      <p:boldItalic r:id="rId25"/>
    </p:embeddedFont>
    <p:embeddedFont>
      <p:font typeface="Antic Slab"/>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Medium-regular.fntdata"/><Relationship Id="rId21" Type="http://schemas.openxmlformats.org/officeDocument/2006/relationships/font" Target="fonts/ZillaSlabSemiBold-bold.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icSlab-regular.fntdata"/><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eaf1d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eaf1d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e0253b54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e0253b54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e0253b5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e0253b5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61776bbd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61776bb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e9fcbaf3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e9fcbaf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88eaf1d9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88eaf1d9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88eaf1d9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88eaf1d9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eaf1d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eaf1d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88eaf1d9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88eaf1d9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9fcba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9fcba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9fcbaf3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9fcbaf3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8eaf1d9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8eaf1d9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e0253b5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e0253b5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eaf1d94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eaf1d94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0253b5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0253b5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ELIJAH</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(Hebrew ‘Eliyahu) “Yahweh is my God”</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ELISHA</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ph idx="1" type="subTitle"/>
          </p:nvPr>
        </p:nvSpPr>
        <p:spPr>
          <a:xfrm>
            <a:off x="638275" y="1636225"/>
            <a:ext cx="7813500" cy="250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(Hebrew ‘Elisa) “My God saves”</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36" name="Shape 136"/>
        <p:cNvGrpSpPr/>
        <p:nvPr/>
      </p:nvGrpSpPr>
      <p:grpSpPr>
        <a:xfrm>
          <a:off x="0" y="0"/>
          <a:ext cx="0" cy="0"/>
          <a:chOff x="0" y="0"/>
          <a:chExt cx="0" cy="0"/>
        </a:xfrm>
      </p:grpSpPr>
      <p:sp>
        <p:nvSpPr>
          <p:cNvPr id="137" name="Google Shape;137;p25"/>
          <p:cNvSpPr txBox="1"/>
          <p:nvPr/>
        </p:nvSpPr>
        <p:spPr>
          <a:xfrm>
            <a:off x="1491525" y="591900"/>
            <a:ext cx="71955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38" name="Google Shape;138;p25"/>
          <p:cNvSpPr txBox="1"/>
          <p:nvPr/>
        </p:nvSpPr>
        <p:spPr>
          <a:xfrm rot="-5400000">
            <a:off x="-2136984" y="2098400"/>
            <a:ext cx="5146500" cy="8682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44" name="Google Shape;144;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45" name="Google Shape;145;p26"/>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46" name="Google Shape;146;p26"/>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47" name="Google Shape;147;p26"/>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48" name="Google Shape;148;p26"/>
          <p:cNvCxnSpPr/>
          <p:nvPr/>
        </p:nvCxnSpPr>
        <p:spPr>
          <a:xfrm>
            <a:off x="3081150" y="1238050"/>
            <a:ext cx="0" cy="3468600"/>
          </a:xfrm>
          <a:prstGeom prst="straightConnector1">
            <a:avLst/>
          </a:prstGeom>
          <a:noFill/>
          <a:ln cap="flat" cmpd="sng" w="9525">
            <a:solidFill>
              <a:srgbClr val="EF484A"/>
            </a:solidFill>
            <a:prstDash val="solid"/>
            <a:round/>
            <a:headEnd len="med" w="med" type="none"/>
            <a:tailEnd len="med" w="med" type="none"/>
          </a:ln>
        </p:spPr>
      </p:cxnSp>
      <p:cxnSp>
        <p:nvCxnSpPr>
          <p:cNvPr id="149" name="Google Shape;149;p26"/>
          <p:cNvCxnSpPr/>
          <p:nvPr/>
        </p:nvCxnSpPr>
        <p:spPr>
          <a:xfrm>
            <a:off x="5989225" y="1238050"/>
            <a:ext cx="0" cy="3468600"/>
          </a:xfrm>
          <a:prstGeom prst="straightConnector1">
            <a:avLst/>
          </a:prstGeom>
          <a:noFill/>
          <a:ln cap="flat" cmpd="sng" w="9525">
            <a:solidFill>
              <a:srgbClr val="EF484A"/>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8467"/>
        </a:solidFill>
      </p:bgPr>
    </p:bg>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3">
            <a:alphaModFix/>
          </a:blip>
          <a:srcRect b="0" l="11418" r="0" t="0"/>
          <a:stretch/>
        </p:blipFill>
        <p:spPr>
          <a:xfrm>
            <a:off x="577551" y="571475"/>
            <a:ext cx="3407099" cy="4000548"/>
          </a:xfrm>
          <a:prstGeom prst="rect">
            <a:avLst/>
          </a:prstGeom>
          <a:noFill/>
          <a:ln>
            <a:noFill/>
          </a:ln>
        </p:spPr>
      </p:pic>
      <p:sp>
        <p:nvSpPr>
          <p:cNvPr id="155" name="Google Shape;155;p27"/>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56" name="Google Shape;156;p27"/>
          <p:cNvSpPr txBox="1"/>
          <p:nvPr/>
        </p:nvSpPr>
        <p:spPr>
          <a:xfrm>
            <a:off x="4251925" y="2682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3960" l="0" r="0" t="0"/>
          <a:stretch/>
        </p:blipFill>
        <p:spPr>
          <a:xfrm>
            <a:off x="-1" y="0"/>
            <a:ext cx="9144003"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3.2</a:t>
            </a:r>
            <a:br>
              <a:rPr lang="en" sz="2600">
                <a:solidFill>
                  <a:schemeClr val="lt1"/>
                </a:solidFill>
                <a:latin typeface="Zilla Slab SemiBold"/>
                <a:ea typeface="Zilla Slab SemiBold"/>
                <a:cs typeface="Zilla Slab SemiBold"/>
                <a:sym typeface="Zilla Slab SemiBold"/>
              </a:rPr>
            </a:br>
            <a:r>
              <a:rPr lang="en" sz="2600">
                <a:solidFill>
                  <a:schemeClr val="lt1"/>
                </a:solidFill>
                <a:latin typeface="Zilla Slab SemiBold"/>
                <a:ea typeface="Zilla Slab SemiBold"/>
                <a:cs typeface="Zilla Slab SemiBold"/>
                <a:sym typeface="Zilla Slab SemiBold"/>
              </a:rPr>
              <a:t>KINGS OF ISRAEL</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Kings 18:21*</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Joshua 1:8</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11:34–35</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ph idx="1" type="subTitle"/>
          </p:nvPr>
        </p:nvSpPr>
        <p:spPr>
          <a:xfrm>
            <a:off x="692250" y="1346100"/>
            <a:ext cx="7759500" cy="321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believe living for themselves and rejecting the Lord will bring them happiness and a life of ease; following God is hard. They put themselves first above anyone else, but somehow their lives remain empty, unfulfilled and full of conflict.</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ph idx="1" type="subTitle"/>
          </p:nvPr>
        </p:nvSpPr>
        <p:spPr>
          <a:xfrm>
            <a:off x="739275" y="1346100"/>
            <a:ext cx="7759500" cy="3424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Following God is hard, but rejecting Him makes life harder. The kings of Israel demonstrated this well. King after king of Israel rejected God and brought calamity upon themselves and the people they led astray. Instead of rejecting God’s promises and rebelling against Him, lean into Him when life is tough and ask Him to guide your every step.</a:t>
            </a:r>
            <a:endParaRPr sz="2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52000" y="590400"/>
            <a:ext cx="68262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Anything that takes God’s place in my life is an idol that can harden my heart and distort my identity. God is merciful to remind me who I am by interrupting my life with His power and presence, even turning my failure into something good for His glory.</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39150" y="2230225"/>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ALTAR</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Commonly understood as a place to</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encounter God.</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